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0" r:id="rId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380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2018-11FF-4E19-897E-7BE4B43919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39CB2-4667-4F02-B02C-5A9A9E20B3B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3995D-6A79-405C-A35B-FAEF59881F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5AED3-93A7-4526-980D-4665249D27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409DD-E85C-439A-B0CB-CD887B0627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5FFF2-4871-46EB-8E27-A306717711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D6B15-BC89-4B30-B576-46D37DDF52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ED998-56DE-45DC-A258-19B4A41155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BDF48-9B0E-4612-93BE-20F9C066F9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867BC-F43B-4AD1-A223-DBF21D397F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40167-4F34-4CD5-85FE-44A9B59E3AE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3803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4B4D3C2-8757-4FAB-BB67-1F0E8A5867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jpeg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5" Type="http://schemas.openxmlformats.org/officeDocument/2006/relationships/image" Target="../media/image4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6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5" Type="http://schemas.openxmlformats.org/officeDocument/2006/relationships/image" Target="../media/image5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Relationship Id="rId14" Type="http://schemas.openxmlformats.org/officeDocument/2006/relationships/image" Target="../media/image5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72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12" Type="http://schemas.openxmlformats.org/officeDocument/2006/relationships/image" Target="../media/image71.jpeg"/><Relationship Id="rId2" Type="http://schemas.openxmlformats.org/officeDocument/2006/relationships/image" Target="../media/image61.jpeg"/><Relationship Id="rId16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11" Type="http://schemas.openxmlformats.org/officeDocument/2006/relationships/image" Target="../media/image70.jpeg"/><Relationship Id="rId5" Type="http://schemas.openxmlformats.org/officeDocument/2006/relationships/image" Target="../media/image64.jpeg"/><Relationship Id="rId15" Type="http://schemas.openxmlformats.org/officeDocument/2006/relationships/image" Target="../media/image74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Relationship Id="rId14" Type="http://schemas.openxmlformats.org/officeDocument/2006/relationships/image" Target="../media/image7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12" Type="http://schemas.openxmlformats.org/officeDocument/2006/relationships/image" Target="../media/image86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11" Type="http://schemas.openxmlformats.org/officeDocument/2006/relationships/image" Target="../media/image85.jpeg"/><Relationship Id="rId5" Type="http://schemas.openxmlformats.org/officeDocument/2006/relationships/image" Target="../media/image79.jpeg"/><Relationship Id="rId10" Type="http://schemas.openxmlformats.org/officeDocument/2006/relationships/image" Target="../media/image84.jpeg"/><Relationship Id="rId4" Type="http://schemas.openxmlformats.org/officeDocument/2006/relationships/image" Target="../media/image78.jpeg"/><Relationship Id="rId9" Type="http://schemas.openxmlformats.org/officeDocument/2006/relationships/image" Target="../media/image8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4"/>
          <p:cNvSpPr>
            <a:spLocks noChangeArrowheads="1"/>
          </p:cNvSpPr>
          <p:nvPr/>
        </p:nvSpPr>
        <p:spPr bwMode="auto">
          <a:xfrm>
            <a:off x="1371600" y="2417763"/>
            <a:ext cx="7391400" cy="4059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dirty="0"/>
              <a:t> </a:t>
            </a:r>
            <a:r>
              <a:rPr lang="it-IT" sz="1200" b="1" dirty="0"/>
              <a:t>246</a:t>
            </a:r>
            <a:endParaRPr lang="it-IT" sz="1200" dirty="0"/>
          </a:p>
        </p:txBody>
      </p:sp>
      <p:sp>
        <p:nvSpPr>
          <p:cNvPr id="1042" name="Rectangle 5"/>
          <p:cNvSpPr>
            <a:spLocks noChangeArrowheads="1"/>
          </p:cNvSpPr>
          <p:nvPr/>
        </p:nvSpPr>
        <p:spPr bwMode="auto">
          <a:xfrm>
            <a:off x="7285038" y="2417763"/>
            <a:ext cx="1477962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250</a:t>
            </a:r>
          </a:p>
        </p:txBody>
      </p:sp>
      <p:sp>
        <p:nvSpPr>
          <p:cNvPr id="1043" name="Rectangle 6"/>
          <p:cNvSpPr>
            <a:spLocks noChangeArrowheads="1"/>
          </p:cNvSpPr>
          <p:nvPr/>
        </p:nvSpPr>
        <p:spPr bwMode="auto">
          <a:xfrm>
            <a:off x="5805488" y="2417763"/>
            <a:ext cx="147955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249</a:t>
            </a:r>
          </a:p>
        </p:txBody>
      </p:sp>
      <p:sp>
        <p:nvSpPr>
          <p:cNvPr id="1044" name="Rectangle 7"/>
          <p:cNvSpPr>
            <a:spLocks noChangeArrowheads="1"/>
          </p:cNvSpPr>
          <p:nvPr/>
        </p:nvSpPr>
        <p:spPr bwMode="auto">
          <a:xfrm>
            <a:off x="4329113" y="2417763"/>
            <a:ext cx="123348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248</a:t>
            </a:r>
          </a:p>
        </p:txBody>
      </p:sp>
      <p:sp>
        <p:nvSpPr>
          <p:cNvPr id="1045" name="Rectangle 8"/>
          <p:cNvSpPr>
            <a:spLocks noChangeArrowheads="1"/>
          </p:cNvSpPr>
          <p:nvPr/>
        </p:nvSpPr>
        <p:spPr bwMode="auto">
          <a:xfrm>
            <a:off x="2790825" y="2417763"/>
            <a:ext cx="145097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247</a:t>
            </a:r>
          </a:p>
        </p:txBody>
      </p:sp>
      <p:sp>
        <p:nvSpPr>
          <p:cNvPr id="1046" name="Line 9"/>
          <p:cNvSpPr>
            <a:spLocks noChangeShapeType="1"/>
          </p:cNvSpPr>
          <p:nvPr/>
        </p:nvSpPr>
        <p:spPr bwMode="auto">
          <a:xfrm>
            <a:off x="13716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47" name="Line 10"/>
          <p:cNvSpPr>
            <a:spLocks noChangeShapeType="1"/>
          </p:cNvSpPr>
          <p:nvPr/>
        </p:nvSpPr>
        <p:spPr bwMode="auto">
          <a:xfrm>
            <a:off x="1371600" y="2381250"/>
            <a:ext cx="0" cy="20383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48" name="Line 11"/>
          <p:cNvSpPr>
            <a:spLocks noChangeShapeType="1"/>
          </p:cNvSpPr>
          <p:nvPr/>
        </p:nvSpPr>
        <p:spPr bwMode="auto">
          <a:xfrm>
            <a:off x="2806700" y="2417763"/>
            <a:ext cx="0" cy="2106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49" name="Line 12"/>
          <p:cNvSpPr>
            <a:spLocks noChangeShapeType="1"/>
          </p:cNvSpPr>
          <p:nvPr/>
        </p:nvSpPr>
        <p:spPr bwMode="auto">
          <a:xfrm>
            <a:off x="4329113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50" name="Line 13"/>
          <p:cNvSpPr>
            <a:spLocks noChangeShapeType="1"/>
          </p:cNvSpPr>
          <p:nvPr/>
        </p:nvSpPr>
        <p:spPr bwMode="auto">
          <a:xfrm>
            <a:off x="580548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51" name="Line 14"/>
          <p:cNvSpPr>
            <a:spLocks noChangeShapeType="1"/>
          </p:cNvSpPr>
          <p:nvPr/>
        </p:nvSpPr>
        <p:spPr bwMode="auto">
          <a:xfrm>
            <a:off x="728503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52" name="Line 15"/>
          <p:cNvSpPr>
            <a:spLocks noChangeShapeType="1"/>
          </p:cNvSpPr>
          <p:nvPr/>
        </p:nvSpPr>
        <p:spPr bwMode="auto">
          <a:xfrm>
            <a:off x="8763000" y="2417763"/>
            <a:ext cx="0" cy="21748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53" name="Rectangle 16"/>
          <p:cNvSpPr>
            <a:spLocks noChangeArrowheads="1"/>
          </p:cNvSpPr>
          <p:nvPr/>
        </p:nvSpPr>
        <p:spPr bwMode="auto">
          <a:xfrm>
            <a:off x="1373188" y="4419600"/>
            <a:ext cx="1141412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251</a:t>
            </a:r>
            <a:endParaRPr lang="it-IT" sz="1200"/>
          </a:p>
        </p:txBody>
      </p:sp>
      <p:sp>
        <p:nvSpPr>
          <p:cNvPr id="1054" name="Rectangle 17"/>
          <p:cNvSpPr>
            <a:spLocks noChangeArrowheads="1"/>
          </p:cNvSpPr>
          <p:nvPr/>
        </p:nvSpPr>
        <p:spPr bwMode="auto">
          <a:xfrm>
            <a:off x="7285038" y="4419600"/>
            <a:ext cx="14779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255</a:t>
            </a:r>
          </a:p>
        </p:txBody>
      </p:sp>
      <p:sp>
        <p:nvSpPr>
          <p:cNvPr id="1055" name="Rectangle 18"/>
          <p:cNvSpPr>
            <a:spLocks noChangeArrowheads="1"/>
          </p:cNvSpPr>
          <p:nvPr/>
        </p:nvSpPr>
        <p:spPr bwMode="auto">
          <a:xfrm>
            <a:off x="5805488" y="4419600"/>
            <a:ext cx="14795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254</a:t>
            </a:r>
          </a:p>
        </p:txBody>
      </p:sp>
      <p:sp>
        <p:nvSpPr>
          <p:cNvPr id="1056" name="Rectangle 19"/>
          <p:cNvSpPr>
            <a:spLocks noChangeArrowheads="1"/>
          </p:cNvSpPr>
          <p:nvPr/>
        </p:nvSpPr>
        <p:spPr bwMode="auto">
          <a:xfrm>
            <a:off x="4329113" y="4419600"/>
            <a:ext cx="14763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253</a:t>
            </a:r>
          </a:p>
        </p:txBody>
      </p:sp>
      <p:sp>
        <p:nvSpPr>
          <p:cNvPr id="1057" name="Rectangle 20"/>
          <p:cNvSpPr>
            <a:spLocks noChangeArrowheads="1"/>
          </p:cNvSpPr>
          <p:nvPr/>
        </p:nvSpPr>
        <p:spPr bwMode="auto">
          <a:xfrm>
            <a:off x="2819400" y="4419600"/>
            <a:ext cx="14509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252</a:t>
            </a:r>
          </a:p>
        </p:txBody>
      </p:sp>
      <p:sp>
        <p:nvSpPr>
          <p:cNvPr id="1058" name="Line 21"/>
          <p:cNvSpPr>
            <a:spLocks noChangeShapeType="1"/>
          </p:cNvSpPr>
          <p:nvPr/>
        </p:nvSpPr>
        <p:spPr bwMode="auto">
          <a:xfrm>
            <a:off x="1371600" y="445611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59" name="Line 22"/>
          <p:cNvSpPr>
            <a:spLocks noChangeShapeType="1"/>
          </p:cNvSpPr>
          <p:nvPr/>
        </p:nvSpPr>
        <p:spPr bwMode="auto">
          <a:xfrm>
            <a:off x="1371600" y="4419600"/>
            <a:ext cx="0" cy="20367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60" name="Line 23"/>
          <p:cNvSpPr>
            <a:spLocks noChangeShapeType="1"/>
          </p:cNvSpPr>
          <p:nvPr/>
        </p:nvSpPr>
        <p:spPr bwMode="auto">
          <a:xfrm>
            <a:off x="2806700" y="438785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61" name="Line 24"/>
          <p:cNvSpPr>
            <a:spLocks noChangeShapeType="1"/>
          </p:cNvSpPr>
          <p:nvPr/>
        </p:nvSpPr>
        <p:spPr bwMode="auto">
          <a:xfrm>
            <a:off x="4329113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62" name="Line 25"/>
          <p:cNvSpPr>
            <a:spLocks noChangeShapeType="1"/>
          </p:cNvSpPr>
          <p:nvPr/>
        </p:nvSpPr>
        <p:spPr bwMode="auto">
          <a:xfrm>
            <a:off x="580548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63" name="Line 26"/>
          <p:cNvSpPr>
            <a:spLocks noChangeShapeType="1"/>
          </p:cNvSpPr>
          <p:nvPr/>
        </p:nvSpPr>
        <p:spPr bwMode="auto">
          <a:xfrm>
            <a:off x="728503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64" name="Line 27"/>
          <p:cNvSpPr>
            <a:spLocks noChangeShapeType="1"/>
          </p:cNvSpPr>
          <p:nvPr/>
        </p:nvSpPr>
        <p:spPr bwMode="auto">
          <a:xfrm>
            <a:off x="8763000" y="4267200"/>
            <a:ext cx="0" cy="2209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65" name="Line 28"/>
          <p:cNvSpPr>
            <a:spLocks noChangeShapeType="1"/>
          </p:cNvSpPr>
          <p:nvPr/>
        </p:nvSpPr>
        <p:spPr bwMode="auto">
          <a:xfrm>
            <a:off x="1371600" y="6492875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66" name="Rectangle 29"/>
          <p:cNvSpPr>
            <a:spLocks noChangeArrowheads="1"/>
          </p:cNvSpPr>
          <p:nvPr/>
        </p:nvSpPr>
        <p:spPr bwMode="auto">
          <a:xfrm>
            <a:off x="1373188" y="381000"/>
            <a:ext cx="7389812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 241</a:t>
            </a:r>
          </a:p>
        </p:txBody>
      </p:sp>
      <p:sp>
        <p:nvSpPr>
          <p:cNvPr id="1067" name="Rectangle 30"/>
          <p:cNvSpPr>
            <a:spLocks noChangeArrowheads="1"/>
          </p:cNvSpPr>
          <p:nvPr/>
        </p:nvSpPr>
        <p:spPr bwMode="auto">
          <a:xfrm>
            <a:off x="7285038" y="381000"/>
            <a:ext cx="14779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245</a:t>
            </a:r>
          </a:p>
        </p:txBody>
      </p:sp>
      <p:sp>
        <p:nvSpPr>
          <p:cNvPr id="1068" name="Rectangle 31"/>
          <p:cNvSpPr>
            <a:spLocks noChangeArrowheads="1"/>
          </p:cNvSpPr>
          <p:nvPr/>
        </p:nvSpPr>
        <p:spPr bwMode="auto">
          <a:xfrm>
            <a:off x="5805488" y="381000"/>
            <a:ext cx="5953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244</a:t>
            </a:r>
          </a:p>
        </p:txBody>
      </p:sp>
      <p:sp>
        <p:nvSpPr>
          <p:cNvPr id="1069" name="Rectangle 32"/>
          <p:cNvSpPr>
            <a:spLocks noChangeArrowheads="1"/>
          </p:cNvSpPr>
          <p:nvPr/>
        </p:nvSpPr>
        <p:spPr bwMode="auto">
          <a:xfrm>
            <a:off x="4329113" y="381000"/>
            <a:ext cx="7762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243</a:t>
            </a:r>
          </a:p>
        </p:txBody>
      </p:sp>
      <p:sp>
        <p:nvSpPr>
          <p:cNvPr id="1070" name="Rectangle 33"/>
          <p:cNvSpPr>
            <a:spLocks noChangeArrowheads="1"/>
          </p:cNvSpPr>
          <p:nvPr/>
        </p:nvSpPr>
        <p:spPr bwMode="auto">
          <a:xfrm>
            <a:off x="2790825" y="381000"/>
            <a:ext cx="14509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242</a:t>
            </a:r>
          </a:p>
        </p:txBody>
      </p:sp>
      <p:sp>
        <p:nvSpPr>
          <p:cNvPr id="1071" name="Line 34"/>
          <p:cNvSpPr>
            <a:spLocks noChangeShapeType="1"/>
          </p:cNvSpPr>
          <p:nvPr/>
        </p:nvSpPr>
        <p:spPr bwMode="auto">
          <a:xfrm>
            <a:off x="1371600" y="381000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72" name="Line 35"/>
          <p:cNvSpPr>
            <a:spLocks noChangeShapeType="1"/>
          </p:cNvSpPr>
          <p:nvPr/>
        </p:nvSpPr>
        <p:spPr bwMode="auto">
          <a:xfrm>
            <a:off x="1371600" y="381000"/>
            <a:ext cx="0" cy="20367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73" name="Line 36"/>
          <p:cNvSpPr>
            <a:spLocks noChangeShapeType="1"/>
          </p:cNvSpPr>
          <p:nvPr/>
        </p:nvSpPr>
        <p:spPr bwMode="auto">
          <a:xfrm>
            <a:off x="2806700" y="38100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74" name="Line 37"/>
          <p:cNvSpPr>
            <a:spLocks noChangeShapeType="1"/>
          </p:cNvSpPr>
          <p:nvPr/>
        </p:nvSpPr>
        <p:spPr bwMode="auto">
          <a:xfrm>
            <a:off x="4329113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75" name="Line 38"/>
          <p:cNvSpPr>
            <a:spLocks noChangeShapeType="1"/>
          </p:cNvSpPr>
          <p:nvPr/>
        </p:nvSpPr>
        <p:spPr bwMode="auto">
          <a:xfrm>
            <a:off x="580548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76" name="Line 39"/>
          <p:cNvSpPr>
            <a:spLocks noChangeShapeType="1"/>
          </p:cNvSpPr>
          <p:nvPr/>
        </p:nvSpPr>
        <p:spPr bwMode="auto">
          <a:xfrm>
            <a:off x="728503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77" name="Line 40"/>
          <p:cNvSpPr>
            <a:spLocks noChangeShapeType="1"/>
          </p:cNvSpPr>
          <p:nvPr/>
        </p:nvSpPr>
        <p:spPr bwMode="auto">
          <a:xfrm>
            <a:off x="8763000" y="381000"/>
            <a:ext cx="0" cy="2173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78" name="Line 41"/>
          <p:cNvSpPr>
            <a:spLocks noChangeShapeType="1"/>
          </p:cNvSpPr>
          <p:nvPr/>
        </p:nvSpPr>
        <p:spPr bwMode="auto">
          <a:xfrm>
            <a:off x="13716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79" name="WordArt 53"/>
          <p:cNvSpPr>
            <a:spLocks noChangeArrowheads="1" noChangeShapeType="1" noTextEdit="1"/>
          </p:cNvSpPr>
          <p:nvPr/>
        </p:nvSpPr>
        <p:spPr bwMode="auto">
          <a:xfrm rot="5400000">
            <a:off x="-2171700" y="3162300"/>
            <a:ext cx="5638800" cy="533400"/>
          </a:xfrm>
          <a:prstGeom prst="rect">
            <a:avLst/>
          </a:prstGeom>
        </p:spPr>
        <p:txBody>
          <a:bodyPr vert="wordArtVert"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it-IT" sz="36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 Black"/>
              </a:rPr>
              <a:t>Candyissima</a:t>
            </a:r>
          </a:p>
        </p:txBody>
      </p:sp>
      <p:pic>
        <p:nvPicPr>
          <p:cNvPr id="56" name="Immagine 55" descr="cover_02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3565" y="609600"/>
            <a:ext cx="1249635" cy="1761600"/>
          </a:xfrm>
          <a:prstGeom prst="rect">
            <a:avLst/>
          </a:prstGeom>
        </p:spPr>
      </p:pic>
      <p:pic>
        <p:nvPicPr>
          <p:cNvPr id="57" name="Immagine 56" descr="cover_02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609600"/>
            <a:ext cx="1250736" cy="1761600"/>
          </a:xfrm>
          <a:prstGeom prst="rect">
            <a:avLst/>
          </a:prstGeom>
        </p:spPr>
      </p:pic>
      <p:pic>
        <p:nvPicPr>
          <p:cNvPr id="58" name="Immagine 57" descr="cover_02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609600"/>
            <a:ext cx="1258443" cy="1761600"/>
          </a:xfrm>
          <a:prstGeom prst="rect">
            <a:avLst/>
          </a:prstGeom>
        </p:spPr>
      </p:pic>
      <p:pic>
        <p:nvPicPr>
          <p:cNvPr id="59" name="Immagine 58" descr="cover_02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7296" y="609600"/>
            <a:ext cx="1215504" cy="1761600"/>
          </a:xfrm>
          <a:prstGeom prst="rect">
            <a:avLst/>
          </a:prstGeom>
        </p:spPr>
      </p:pic>
      <p:pic>
        <p:nvPicPr>
          <p:cNvPr id="60" name="Immagine 59" descr="cover_02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91400" y="609600"/>
            <a:ext cx="1260645" cy="1761600"/>
          </a:xfrm>
          <a:prstGeom prst="rect">
            <a:avLst/>
          </a:prstGeom>
        </p:spPr>
      </p:pic>
      <p:pic>
        <p:nvPicPr>
          <p:cNvPr id="61" name="Immagine 60" descr="cover_024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82555" y="2667000"/>
            <a:ext cx="1260645" cy="1761600"/>
          </a:xfrm>
          <a:prstGeom prst="rect">
            <a:avLst/>
          </a:prstGeom>
        </p:spPr>
      </p:pic>
      <p:pic>
        <p:nvPicPr>
          <p:cNvPr id="62" name="Immagine 61" descr="cover_024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71800" y="2658000"/>
            <a:ext cx="1219314" cy="1761600"/>
          </a:xfrm>
          <a:prstGeom prst="rect">
            <a:avLst/>
          </a:prstGeom>
        </p:spPr>
      </p:pic>
      <p:pic>
        <p:nvPicPr>
          <p:cNvPr id="63" name="Immagine 62" descr="cover_024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19600" y="2658000"/>
            <a:ext cx="1249635" cy="1761600"/>
          </a:xfrm>
          <a:prstGeom prst="rect">
            <a:avLst/>
          </a:prstGeom>
        </p:spPr>
      </p:pic>
      <p:pic>
        <p:nvPicPr>
          <p:cNvPr id="64" name="Immagine 63" descr="cover_024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43600" y="2658000"/>
            <a:ext cx="1236423" cy="1761600"/>
          </a:xfrm>
          <a:prstGeom prst="rect">
            <a:avLst/>
          </a:prstGeom>
        </p:spPr>
      </p:pic>
      <p:pic>
        <p:nvPicPr>
          <p:cNvPr id="65" name="Immagine 64" descr="cover_025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91400" y="2658000"/>
            <a:ext cx="1228716" cy="1761600"/>
          </a:xfrm>
          <a:prstGeom prst="rect">
            <a:avLst/>
          </a:prstGeom>
        </p:spPr>
      </p:pic>
      <p:pic>
        <p:nvPicPr>
          <p:cNvPr id="66" name="Immagine 65" descr="cover_025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4648200"/>
            <a:ext cx="1218807" cy="1761600"/>
          </a:xfrm>
          <a:prstGeom prst="rect">
            <a:avLst/>
          </a:prstGeom>
        </p:spPr>
      </p:pic>
      <p:pic>
        <p:nvPicPr>
          <p:cNvPr id="67" name="Immagine 66" descr="cover_025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71800" y="4648200"/>
            <a:ext cx="1230918" cy="1761600"/>
          </a:xfrm>
          <a:prstGeom prst="rect">
            <a:avLst/>
          </a:prstGeom>
        </p:spPr>
      </p:pic>
      <p:pic>
        <p:nvPicPr>
          <p:cNvPr id="68" name="Immagine 67" descr="cover_0253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19600" y="4648200"/>
            <a:ext cx="1289271" cy="1761600"/>
          </a:xfrm>
          <a:prstGeom prst="rect">
            <a:avLst/>
          </a:prstGeom>
        </p:spPr>
      </p:pic>
      <p:pic>
        <p:nvPicPr>
          <p:cNvPr id="69" name="Immagine 68" descr="cover_0254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943600" y="4648200"/>
            <a:ext cx="1250736" cy="1761600"/>
          </a:xfrm>
          <a:prstGeom prst="rect">
            <a:avLst/>
          </a:prstGeom>
        </p:spPr>
      </p:pic>
      <p:pic>
        <p:nvPicPr>
          <p:cNvPr id="70" name="Immagine 69" descr="cover_0255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391400" y="4648200"/>
            <a:ext cx="1235322" cy="1761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2"/>
          <p:cNvSpPr>
            <a:spLocks noChangeArrowheads="1"/>
          </p:cNvSpPr>
          <p:nvPr/>
        </p:nvSpPr>
        <p:spPr bwMode="auto">
          <a:xfrm>
            <a:off x="914400" y="2417763"/>
            <a:ext cx="7391400" cy="4059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 261</a:t>
            </a:r>
          </a:p>
        </p:txBody>
      </p:sp>
      <p:sp>
        <p:nvSpPr>
          <p:cNvPr id="2066" name="Rectangle 3"/>
          <p:cNvSpPr>
            <a:spLocks noChangeArrowheads="1"/>
          </p:cNvSpPr>
          <p:nvPr/>
        </p:nvSpPr>
        <p:spPr bwMode="auto">
          <a:xfrm>
            <a:off x="6827838" y="2417763"/>
            <a:ext cx="1477962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265</a:t>
            </a:r>
          </a:p>
        </p:txBody>
      </p:sp>
      <p:sp>
        <p:nvSpPr>
          <p:cNvPr id="2067" name="Rectangle 4"/>
          <p:cNvSpPr>
            <a:spLocks noChangeArrowheads="1"/>
          </p:cNvSpPr>
          <p:nvPr/>
        </p:nvSpPr>
        <p:spPr bwMode="auto">
          <a:xfrm>
            <a:off x="5348288" y="2417763"/>
            <a:ext cx="147955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264</a:t>
            </a:r>
          </a:p>
        </p:txBody>
      </p:sp>
      <p:sp>
        <p:nvSpPr>
          <p:cNvPr id="2068" name="Rectangle 5"/>
          <p:cNvSpPr>
            <a:spLocks noChangeArrowheads="1"/>
          </p:cNvSpPr>
          <p:nvPr/>
        </p:nvSpPr>
        <p:spPr bwMode="auto">
          <a:xfrm>
            <a:off x="3871913" y="2417763"/>
            <a:ext cx="1476375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263</a:t>
            </a:r>
          </a:p>
        </p:txBody>
      </p:sp>
      <p:sp>
        <p:nvSpPr>
          <p:cNvPr id="2069" name="Rectangle 6"/>
          <p:cNvSpPr>
            <a:spLocks noChangeArrowheads="1"/>
          </p:cNvSpPr>
          <p:nvPr/>
        </p:nvSpPr>
        <p:spPr bwMode="auto">
          <a:xfrm>
            <a:off x="2333625" y="2417763"/>
            <a:ext cx="145097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262</a:t>
            </a:r>
          </a:p>
        </p:txBody>
      </p:sp>
      <p:sp>
        <p:nvSpPr>
          <p:cNvPr id="2070" name="Line 7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71" name="Line 8"/>
          <p:cNvSpPr>
            <a:spLocks noChangeShapeType="1"/>
          </p:cNvSpPr>
          <p:nvPr/>
        </p:nvSpPr>
        <p:spPr bwMode="auto">
          <a:xfrm>
            <a:off x="914400" y="2417763"/>
            <a:ext cx="0" cy="20383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72" name="Line 9"/>
          <p:cNvSpPr>
            <a:spLocks noChangeShapeType="1"/>
          </p:cNvSpPr>
          <p:nvPr/>
        </p:nvSpPr>
        <p:spPr bwMode="auto">
          <a:xfrm>
            <a:off x="2349500" y="2417763"/>
            <a:ext cx="0" cy="2106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73" name="Line 10"/>
          <p:cNvSpPr>
            <a:spLocks noChangeShapeType="1"/>
          </p:cNvSpPr>
          <p:nvPr/>
        </p:nvSpPr>
        <p:spPr bwMode="auto">
          <a:xfrm>
            <a:off x="3871913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74" name="Line 11"/>
          <p:cNvSpPr>
            <a:spLocks noChangeShapeType="1"/>
          </p:cNvSpPr>
          <p:nvPr/>
        </p:nvSpPr>
        <p:spPr bwMode="auto">
          <a:xfrm>
            <a:off x="534828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75" name="Line 12"/>
          <p:cNvSpPr>
            <a:spLocks noChangeShapeType="1"/>
          </p:cNvSpPr>
          <p:nvPr/>
        </p:nvSpPr>
        <p:spPr bwMode="auto">
          <a:xfrm>
            <a:off x="682783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76" name="Line 13"/>
          <p:cNvSpPr>
            <a:spLocks noChangeShapeType="1"/>
          </p:cNvSpPr>
          <p:nvPr/>
        </p:nvSpPr>
        <p:spPr bwMode="auto">
          <a:xfrm>
            <a:off x="8305800" y="2417763"/>
            <a:ext cx="0" cy="21748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77" name="Rectangle 14"/>
          <p:cNvSpPr>
            <a:spLocks noChangeArrowheads="1"/>
          </p:cNvSpPr>
          <p:nvPr/>
        </p:nvSpPr>
        <p:spPr bwMode="auto">
          <a:xfrm>
            <a:off x="915988" y="4419600"/>
            <a:ext cx="1141412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 266</a:t>
            </a:r>
          </a:p>
        </p:txBody>
      </p:sp>
      <p:sp>
        <p:nvSpPr>
          <p:cNvPr id="2078" name="Rectangle 15"/>
          <p:cNvSpPr>
            <a:spLocks noChangeArrowheads="1"/>
          </p:cNvSpPr>
          <p:nvPr/>
        </p:nvSpPr>
        <p:spPr bwMode="auto">
          <a:xfrm>
            <a:off x="6827838" y="4419600"/>
            <a:ext cx="14779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270</a:t>
            </a:r>
          </a:p>
        </p:txBody>
      </p:sp>
      <p:sp>
        <p:nvSpPr>
          <p:cNvPr id="2079" name="Rectangle 16"/>
          <p:cNvSpPr>
            <a:spLocks noChangeArrowheads="1"/>
          </p:cNvSpPr>
          <p:nvPr/>
        </p:nvSpPr>
        <p:spPr bwMode="auto">
          <a:xfrm>
            <a:off x="5348288" y="4419600"/>
            <a:ext cx="112871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269</a:t>
            </a:r>
          </a:p>
        </p:txBody>
      </p:sp>
      <p:sp>
        <p:nvSpPr>
          <p:cNvPr id="2080" name="Rectangle 17"/>
          <p:cNvSpPr>
            <a:spLocks noChangeArrowheads="1"/>
          </p:cNvSpPr>
          <p:nvPr/>
        </p:nvSpPr>
        <p:spPr bwMode="auto">
          <a:xfrm>
            <a:off x="3871913" y="4419600"/>
            <a:ext cx="14763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268</a:t>
            </a:r>
          </a:p>
        </p:txBody>
      </p:sp>
      <p:sp>
        <p:nvSpPr>
          <p:cNvPr id="2081" name="Rectangle 18"/>
          <p:cNvSpPr>
            <a:spLocks noChangeArrowheads="1"/>
          </p:cNvSpPr>
          <p:nvPr/>
        </p:nvSpPr>
        <p:spPr bwMode="auto">
          <a:xfrm>
            <a:off x="2362200" y="4419600"/>
            <a:ext cx="14509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267</a:t>
            </a:r>
          </a:p>
        </p:txBody>
      </p:sp>
      <p:sp>
        <p:nvSpPr>
          <p:cNvPr id="2082" name="Line 19"/>
          <p:cNvSpPr>
            <a:spLocks noChangeShapeType="1"/>
          </p:cNvSpPr>
          <p:nvPr/>
        </p:nvSpPr>
        <p:spPr bwMode="auto">
          <a:xfrm>
            <a:off x="914400" y="445611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83" name="Line 20"/>
          <p:cNvSpPr>
            <a:spLocks noChangeShapeType="1"/>
          </p:cNvSpPr>
          <p:nvPr/>
        </p:nvSpPr>
        <p:spPr bwMode="auto">
          <a:xfrm>
            <a:off x="914400" y="4456113"/>
            <a:ext cx="0" cy="20367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84" name="Line 21"/>
          <p:cNvSpPr>
            <a:spLocks noChangeShapeType="1"/>
          </p:cNvSpPr>
          <p:nvPr/>
        </p:nvSpPr>
        <p:spPr bwMode="auto">
          <a:xfrm>
            <a:off x="2349500" y="438785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85" name="Line 22"/>
          <p:cNvSpPr>
            <a:spLocks noChangeShapeType="1"/>
          </p:cNvSpPr>
          <p:nvPr/>
        </p:nvSpPr>
        <p:spPr bwMode="auto">
          <a:xfrm>
            <a:off x="3871913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86" name="Line 23"/>
          <p:cNvSpPr>
            <a:spLocks noChangeShapeType="1"/>
          </p:cNvSpPr>
          <p:nvPr/>
        </p:nvSpPr>
        <p:spPr bwMode="auto">
          <a:xfrm>
            <a:off x="534828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87" name="Line 24"/>
          <p:cNvSpPr>
            <a:spLocks noChangeShapeType="1"/>
          </p:cNvSpPr>
          <p:nvPr/>
        </p:nvSpPr>
        <p:spPr bwMode="auto">
          <a:xfrm>
            <a:off x="682783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88" name="Line 25"/>
          <p:cNvSpPr>
            <a:spLocks noChangeShapeType="1"/>
          </p:cNvSpPr>
          <p:nvPr/>
        </p:nvSpPr>
        <p:spPr bwMode="auto">
          <a:xfrm>
            <a:off x="8305800" y="4267200"/>
            <a:ext cx="0" cy="2209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89" name="Line 26"/>
          <p:cNvSpPr>
            <a:spLocks noChangeShapeType="1"/>
          </p:cNvSpPr>
          <p:nvPr/>
        </p:nvSpPr>
        <p:spPr bwMode="auto">
          <a:xfrm>
            <a:off x="914400" y="6492875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90" name="Rectangle 27"/>
          <p:cNvSpPr>
            <a:spLocks noChangeArrowheads="1"/>
          </p:cNvSpPr>
          <p:nvPr/>
        </p:nvSpPr>
        <p:spPr bwMode="auto">
          <a:xfrm>
            <a:off x="915988" y="381000"/>
            <a:ext cx="7389812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256</a:t>
            </a:r>
          </a:p>
        </p:txBody>
      </p:sp>
      <p:sp>
        <p:nvSpPr>
          <p:cNvPr id="2091" name="Rectangle 28"/>
          <p:cNvSpPr>
            <a:spLocks noChangeArrowheads="1"/>
          </p:cNvSpPr>
          <p:nvPr/>
        </p:nvSpPr>
        <p:spPr bwMode="auto">
          <a:xfrm>
            <a:off x="6827838" y="381000"/>
            <a:ext cx="14779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260</a:t>
            </a:r>
          </a:p>
        </p:txBody>
      </p:sp>
      <p:sp>
        <p:nvSpPr>
          <p:cNvPr id="2092" name="Rectangle 29"/>
          <p:cNvSpPr>
            <a:spLocks noChangeArrowheads="1"/>
          </p:cNvSpPr>
          <p:nvPr/>
        </p:nvSpPr>
        <p:spPr bwMode="auto">
          <a:xfrm>
            <a:off x="5348288" y="381000"/>
            <a:ext cx="14795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259</a:t>
            </a:r>
          </a:p>
        </p:txBody>
      </p:sp>
      <p:sp>
        <p:nvSpPr>
          <p:cNvPr id="2093" name="Rectangle 30"/>
          <p:cNvSpPr>
            <a:spLocks noChangeArrowheads="1"/>
          </p:cNvSpPr>
          <p:nvPr/>
        </p:nvSpPr>
        <p:spPr bwMode="auto">
          <a:xfrm>
            <a:off x="3871913" y="381000"/>
            <a:ext cx="1476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258</a:t>
            </a:r>
          </a:p>
        </p:txBody>
      </p:sp>
      <p:sp>
        <p:nvSpPr>
          <p:cNvPr id="2094" name="Rectangle 31"/>
          <p:cNvSpPr>
            <a:spLocks noChangeArrowheads="1"/>
          </p:cNvSpPr>
          <p:nvPr/>
        </p:nvSpPr>
        <p:spPr bwMode="auto">
          <a:xfrm>
            <a:off x="2333625" y="381000"/>
            <a:ext cx="14509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257</a:t>
            </a:r>
          </a:p>
        </p:txBody>
      </p:sp>
      <p:sp>
        <p:nvSpPr>
          <p:cNvPr id="2095" name="Line 32"/>
          <p:cNvSpPr>
            <a:spLocks noChangeShapeType="1"/>
          </p:cNvSpPr>
          <p:nvPr/>
        </p:nvSpPr>
        <p:spPr bwMode="auto">
          <a:xfrm>
            <a:off x="914400" y="381000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96" name="Line 33"/>
          <p:cNvSpPr>
            <a:spLocks noChangeShapeType="1"/>
          </p:cNvSpPr>
          <p:nvPr/>
        </p:nvSpPr>
        <p:spPr bwMode="auto">
          <a:xfrm>
            <a:off x="914400" y="381000"/>
            <a:ext cx="0" cy="20367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97" name="Line 34"/>
          <p:cNvSpPr>
            <a:spLocks noChangeShapeType="1"/>
          </p:cNvSpPr>
          <p:nvPr/>
        </p:nvSpPr>
        <p:spPr bwMode="auto">
          <a:xfrm>
            <a:off x="2349500" y="38100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98" name="Line 35"/>
          <p:cNvSpPr>
            <a:spLocks noChangeShapeType="1"/>
          </p:cNvSpPr>
          <p:nvPr/>
        </p:nvSpPr>
        <p:spPr bwMode="auto">
          <a:xfrm>
            <a:off x="3871913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99" name="Line 36"/>
          <p:cNvSpPr>
            <a:spLocks noChangeShapeType="1"/>
          </p:cNvSpPr>
          <p:nvPr/>
        </p:nvSpPr>
        <p:spPr bwMode="auto">
          <a:xfrm>
            <a:off x="534828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100" name="Line 37"/>
          <p:cNvSpPr>
            <a:spLocks noChangeShapeType="1"/>
          </p:cNvSpPr>
          <p:nvPr/>
        </p:nvSpPr>
        <p:spPr bwMode="auto">
          <a:xfrm>
            <a:off x="682783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101" name="Line 38"/>
          <p:cNvSpPr>
            <a:spLocks noChangeShapeType="1"/>
          </p:cNvSpPr>
          <p:nvPr/>
        </p:nvSpPr>
        <p:spPr bwMode="auto">
          <a:xfrm>
            <a:off x="8305800" y="381000"/>
            <a:ext cx="0" cy="2173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102" name="Line 39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55" name="Immagine 54" descr="cover_02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1668" y="613239"/>
            <a:ext cx="1218132" cy="1708161"/>
          </a:xfrm>
          <a:prstGeom prst="rect">
            <a:avLst/>
          </a:prstGeom>
        </p:spPr>
      </p:pic>
      <p:pic>
        <p:nvPicPr>
          <p:cNvPr id="56" name="Immagine 55" descr="cover_02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613240"/>
            <a:ext cx="1226672" cy="1708160"/>
          </a:xfrm>
          <a:prstGeom prst="rect">
            <a:avLst/>
          </a:prstGeom>
        </p:spPr>
      </p:pic>
      <p:pic>
        <p:nvPicPr>
          <p:cNvPr id="57" name="Immagine 56" descr="cover_02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613240"/>
            <a:ext cx="1208523" cy="1708160"/>
          </a:xfrm>
          <a:prstGeom prst="rect">
            <a:avLst/>
          </a:prstGeom>
        </p:spPr>
      </p:pic>
      <p:pic>
        <p:nvPicPr>
          <p:cNvPr id="58" name="Immagine 57" descr="cover_02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613239"/>
            <a:ext cx="1190375" cy="1708161"/>
          </a:xfrm>
          <a:prstGeom prst="rect">
            <a:avLst/>
          </a:prstGeom>
        </p:spPr>
      </p:pic>
      <p:pic>
        <p:nvPicPr>
          <p:cNvPr id="59" name="Immagine 58" descr="cover_026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4200" y="613240"/>
            <a:ext cx="1219200" cy="1708160"/>
          </a:xfrm>
          <a:prstGeom prst="rect">
            <a:avLst/>
          </a:prstGeom>
        </p:spPr>
      </p:pic>
      <p:pic>
        <p:nvPicPr>
          <p:cNvPr id="60" name="Immagine 59" descr="cover_026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0600" y="2666140"/>
            <a:ext cx="1217059" cy="1712660"/>
          </a:xfrm>
          <a:prstGeom prst="rect">
            <a:avLst/>
          </a:prstGeom>
        </p:spPr>
      </p:pic>
      <p:pic>
        <p:nvPicPr>
          <p:cNvPr id="61" name="Immagine 60" descr="cover_026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23163" y="2666140"/>
            <a:ext cx="1210637" cy="1712660"/>
          </a:xfrm>
          <a:prstGeom prst="rect">
            <a:avLst/>
          </a:prstGeom>
        </p:spPr>
      </p:pic>
      <p:pic>
        <p:nvPicPr>
          <p:cNvPr id="62" name="Immagine 61" descr="cover_026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55727" y="2666141"/>
            <a:ext cx="1202073" cy="1712659"/>
          </a:xfrm>
          <a:prstGeom prst="rect">
            <a:avLst/>
          </a:prstGeom>
        </p:spPr>
      </p:pic>
      <p:pic>
        <p:nvPicPr>
          <p:cNvPr id="63" name="Immagine 62" descr="cover_026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0" y="2666140"/>
            <a:ext cx="1203374" cy="1712660"/>
          </a:xfrm>
          <a:prstGeom prst="rect">
            <a:avLst/>
          </a:prstGeom>
        </p:spPr>
      </p:pic>
      <p:pic>
        <p:nvPicPr>
          <p:cNvPr id="64" name="Immagine 63" descr="cover_026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34200" y="2666140"/>
            <a:ext cx="1219200" cy="1712660"/>
          </a:xfrm>
          <a:prstGeom prst="rect">
            <a:avLst/>
          </a:prstGeom>
        </p:spPr>
      </p:pic>
      <p:pic>
        <p:nvPicPr>
          <p:cNvPr id="65" name="Immagine 64" descr="cover_0266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90600" y="4669243"/>
            <a:ext cx="1250122" cy="1766957"/>
          </a:xfrm>
          <a:prstGeom prst="rect">
            <a:avLst/>
          </a:prstGeom>
        </p:spPr>
      </p:pic>
      <p:pic>
        <p:nvPicPr>
          <p:cNvPr id="66" name="Immagine 65" descr="cover_026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99139" y="4669244"/>
            <a:ext cx="1234661" cy="1766956"/>
          </a:xfrm>
          <a:prstGeom prst="rect">
            <a:avLst/>
          </a:prstGeom>
        </p:spPr>
      </p:pic>
      <p:pic>
        <p:nvPicPr>
          <p:cNvPr id="67" name="Immagine 66" descr="cover_0268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040808" y="4648200"/>
            <a:ext cx="1216992" cy="1766957"/>
          </a:xfrm>
          <a:prstGeom prst="rect">
            <a:avLst/>
          </a:prstGeom>
        </p:spPr>
      </p:pic>
      <p:pic>
        <p:nvPicPr>
          <p:cNvPr id="68" name="Immagine 67" descr="cover_0269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486400" y="4669243"/>
            <a:ext cx="1219200" cy="1766957"/>
          </a:xfrm>
          <a:prstGeom prst="rect">
            <a:avLst/>
          </a:prstGeom>
        </p:spPr>
      </p:pic>
      <p:pic>
        <p:nvPicPr>
          <p:cNvPr id="69" name="Immagine 68" descr="cover_0270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934200" y="4669243"/>
            <a:ext cx="1219200" cy="17669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2"/>
          <p:cNvSpPr>
            <a:spLocks noChangeArrowheads="1"/>
          </p:cNvSpPr>
          <p:nvPr/>
        </p:nvSpPr>
        <p:spPr bwMode="auto">
          <a:xfrm>
            <a:off x="914400" y="2417763"/>
            <a:ext cx="7391400" cy="4059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 276</a:t>
            </a:r>
          </a:p>
        </p:txBody>
      </p:sp>
      <p:sp>
        <p:nvSpPr>
          <p:cNvPr id="3090" name="Rectangle 3"/>
          <p:cNvSpPr>
            <a:spLocks noChangeArrowheads="1"/>
          </p:cNvSpPr>
          <p:nvPr/>
        </p:nvSpPr>
        <p:spPr bwMode="auto">
          <a:xfrm>
            <a:off x="6827838" y="2417763"/>
            <a:ext cx="1477962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280</a:t>
            </a:r>
          </a:p>
        </p:txBody>
      </p:sp>
      <p:sp>
        <p:nvSpPr>
          <p:cNvPr id="3091" name="Rectangle 4"/>
          <p:cNvSpPr>
            <a:spLocks noChangeArrowheads="1"/>
          </p:cNvSpPr>
          <p:nvPr/>
        </p:nvSpPr>
        <p:spPr bwMode="auto">
          <a:xfrm>
            <a:off x="5348288" y="2417763"/>
            <a:ext cx="147955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279</a:t>
            </a:r>
          </a:p>
        </p:txBody>
      </p:sp>
      <p:sp>
        <p:nvSpPr>
          <p:cNvPr id="3092" name="Rectangle 5"/>
          <p:cNvSpPr>
            <a:spLocks noChangeArrowheads="1"/>
          </p:cNvSpPr>
          <p:nvPr/>
        </p:nvSpPr>
        <p:spPr bwMode="auto">
          <a:xfrm>
            <a:off x="3871913" y="2417763"/>
            <a:ext cx="1476375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278</a:t>
            </a:r>
          </a:p>
        </p:txBody>
      </p:sp>
      <p:sp>
        <p:nvSpPr>
          <p:cNvPr id="3093" name="Rectangle 6"/>
          <p:cNvSpPr>
            <a:spLocks noChangeArrowheads="1"/>
          </p:cNvSpPr>
          <p:nvPr/>
        </p:nvSpPr>
        <p:spPr bwMode="auto">
          <a:xfrm>
            <a:off x="2333625" y="2417763"/>
            <a:ext cx="145097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277</a:t>
            </a:r>
          </a:p>
        </p:txBody>
      </p:sp>
      <p:sp>
        <p:nvSpPr>
          <p:cNvPr id="3094" name="Line 7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95" name="Line 8"/>
          <p:cNvSpPr>
            <a:spLocks noChangeShapeType="1"/>
          </p:cNvSpPr>
          <p:nvPr/>
        </p:nvSpPr>
        <p:spPr bwMode="auto">
          <a:xfrm>
            <a:off x="914400" y="2417763"/>
            <a:ext cx="0" cy="20383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96" name="Line 9"/>
          <p:cNvSpPr>
            <a:spLocks noChangeShapeType="1"/>
          </p:cNvSpPr>
          <p:nvPr/>
        </p:nvSpPr>
        <p:spPr bwMode="auto">
          <a:xfrm>
            <a:off x="2349500" y="2417763"/>
            <a:ext cx="0" cy="2106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97" name="Line 10"/>
          <p:cNvSpPr>
            <a:spLocks noChangeShapeType="1"/>
          </p:cNvSpPr>
          <p:nvPr/>
        </p:nvSpPr>
        <p:spPr bwMode="auto">
          <a:xfrm>
            <a:off x="3871913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98" name="Line 11"/>
          <p:cNvSpPr>
            <a:spLocks noChangeShapeType="1"/>
          </p:cNvSpPr>
          <p:nvPr/>
        </p:nvSpPr>
        <p:spPr bwMode="auto">
          <a:xfrm>
            <a:off x="534828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99" name="Line 12"/>
          <p:cNvSpPr>
            <a:spLocks noChangeShapeType="1"/>
          </p:cNvSpPr>
          <p:nvPr/>
        </p:nvSpPr>
        <p:spPr bwMode="auto">
          <a:xfrm>
            <a:off x="682783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00" name="Line 13"/>
          <p:cNvSpPr>
            <a:spLocks noChangeShapeType="1"/>
          </p:cNvSpPr>
          <p:nvPr/>
        </p:nvSpPr>
        <p:spPr bwMode="auto">
          <a:xfrm>
            <a:off x="8305800" y="2417763"/>
            <a:ext cx="0" cy="21748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01" name="Rectangle 14"/>
          <p:cNvSpPr>
            <a:spLocks noChangeArrowheads="1"/>
          </p:cNvSpPr>
          <p:nvPr/>
        </p:nvSpPr>
        <p:spPr bwMode="auto">
          <a:xfrm>
            <a:off x="915988" y="4419600"/>
            <a:ext cx="1141412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 281</a:t>
            </a:r>
          </a:p>
        </p:txBody>
      </p:sp>
      <p:sp>
        <p:nvSpPr>
          <p:cNvPr id="3102" name="Rectangle 15"/>
          <p:cNvSpPr>
            <a:spLocks noChangeArrowheads="1"/>
          </p:cNvSpPr>
          <p:nvPr/>
        </p:nvSpPr>
        <p:spPr bwMode="auto">
          <a:xfrm>
            <a:off x="6827838" y="4419600"/>
            <a:ext cx="14779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285</a:t>
            </a:r>
          </a:p>
        </p:txBody>
      </p:sp>
      <p:sp>
        <p:nvSpPr>
          <p:cNvPr id="3103" name="Rectangle 16"/>
          <p:cNvSpPr>
            <a:spLocks noChangeArrowheads="1"/>
          </p:cNvSpPr>
          <p:nvPr/>
        </p:nvSpPr>
        <p:spPr bwMode="auto">
          <a:xfrm>
            <a:off x="5348288" y="4419600"/>
            <a:ext cx="112871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284</a:t>
            </a:r>
          </a:p>
        </p:txBody>
      </p:sp>
      <p:sp>
        <p:nvSpPr>
          <p:cNvPr id="3104" name="Rectangle 17"/>
          <p:cNvSpPr>
            <a:spLocks noChangeArrowheads="1"/>
          </p:cNvSpPr>
          <p:nvPr/>
        </p:nvSpPr>
        <p:spPr bwMode="auto">
          <a:xfrm>
            <a:off x="3871913" y="4419600"/>
            <a:ext cx="14763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283</a:t>
            </a:r>
          </a:p>
        </p:txBody>
      </p:sp>
      <p:sp>
        <p:nvSpPr>
          <p:cNvPr id="3105" name="Rectangle 18"/>
          <p:cNvSpPr>
            <a:spLocks noChangeArrowheads="1"/>
          </p:cNvSpPr>
          <p:nvPr/>
        </p:nvSpPr>
        <p:spPr bwMode="auto">
          <a:xfrm>
            <a:off x="2362200" y="4419600"/>
            <a:ext cx="14509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282</a:t>
            </a:r>
          </a:p>
        </p:txBody>
      </p:sp>
      <p:sp>
        <p:nvSpPr>
          <p:cNvPr id="3106" name="Line 19"/>
          <p:cNvSpPr>
            <a:spLocks noChangeShapeType="1"/>
          </p:cNvSpPr>
          <p:nvPr/>
        </p:nvSpPr>
        <p:spPr bwMode="auto">
          <a:xfrm>
            <a:off x="914400" y="445611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07" name="Line 20"/>
          <p:cNvSpPr>
            <a:spLocks noChangeShapeType="1"/>
          </p:cNvSpPr>
          <p:nvPr/>
        </p:nvSpPr>
        <p:spPr bwMode="auto">
          <a:xfrm>
            <a:off x="914400" y="4456113"/>
            <a:ext cx="0" cy="20367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08" name="Line 21"/>
          <p:cNvSpPr>
            <a:spLocks noChangeShapeType="1"/>
          </p:cNvSpPr>
          <p:nvPr/>
        </p:nvSpPr>
        <p:spPr bwMode="auto">
          <a:xfrm>
            <a:off x="2349500" y="438785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09" name="Line 22"/>
          <p:cNvSpPr>
            <a:spLocks noChangeShapeType="1"/>
          </p:cNvSpPr>
          <p:nvPr/>
        </p:nvSpPr>
        <p:spPr bwMode="auto">
          <a:xfrm>
            <a:off x="3871913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10" name="Line 23"/>
          <p:cNvSpPr>
            <a:spLocks noChangeShapeType="1"/>
          </p:cNvSpPr>
          <p:nvPr/>
        </p:nvSpPr>
        <p:spPr bwMode="auto">
          <a:xfrm>
            <a:off x="534828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11" name="Line 24"/>
          <p:cNvSpPr>
            <a:spLocks noChangeShapeType="1"/>
          </p:cNvSpPr>
          <p:nvPr/>
        </p:nvSpPr>
        <p:spPr bwMode="auto">
          <a:xfrm>
            <a:off x="682783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12" name="Line 25"/>
          <p:cNvSpPr>
            <a:spLocks noChangeShapeType="1"/>
          </p:cNvSpPr>
          <p:nvPr/>
        </p:nvSpPr>
        <p:spPr bwMode="auto">
          <a:xfrm>
            <a:off x="8305800" y="4267200"/>
            <a:ext cx="0" cy="2209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13" name="Line 26"/>
          <p:cNvSpPr>
            <a:spLocks noChangeShapeType="1"/>
          </p:cNvSpPr>
          <p:nvPr/>
        </p:nvSpPr>
        <p:spPr bwMode="auto">
          <a:xfrm>
            <a:off x="914400" y="6492875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14" name="Rectangle 27"/>
          <p:cNvSpPr>
            <a:spLocks noChangeArrowheads="1"/>
          </p:cNvSpPr>
          <p:nvPr/>
        </p:nvSpPr>
        <p:spPr bwMode="auto">
          <a:xfrm>
            <a:off x="915988" y="381000"/>
            <a:ext cx="7389812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271</a:t>
            </a:r>
          </a:p>
        </p:txBody>
      </p:sp>
      <p:sp>
        <p:nvSpPr>
          <p:cNvPr id="3115" name="Rectangle 28"/>
          <p:cNvSpPr>
            <a:spLocks noChangeArrowheads="1"/>
          </p:cNvSpPr>
          <p:nvPr/>
        </p:nvSpPr>
        <p:spPr bwMode="auto">
          <a:xfrm>
            <a:off x="6827838" y="381000"/>
            <a:ext cx="14779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275</a:t>
            </a:r>
          </a:p>
        </p:txBody>
      </p:sp>
      <p:sp>
        <p:nvSpPr>
          <p:cNvPr id="3116" name="Rectangle 29"/>
          <p:cNvSpPr>
            <a:spLocks noChangeArrowheads="1"/>
          </p:cNvSpPr>
          <p:nvPr/>
        </p:nvSpPr>
        <p:spPr bwMode="auto">
          <a:xfrm>
            <a:off x="5348288" y="381000"/>
            <a:ext cx="14795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274</a:t>
            </a:r>
          </a:p>
        </p:txBody>
      </p:sp>
      <p:sp>
        <p:nvSpPr>
          <p:cNvPr id="3117" name="Rectangle 30"/>
          <p:cNvSpPr>
            <a:spLocks noChangeArrowheads="1"/>
          </p:cNvSpPr>
          <p:nvPr/>
        </p:nvSpPr>
        <p:spPr bwMode="auto">
          <a:xfrm>
            <a:off x="3871913" y="381000"/>
            <a:ext cx="1476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273</a:t>
            </a:r>
          </a:p>
        </p:txBody>
      </p:sp>
      <p:sp>
        <p:nvSpPr>
          <p:cNvPr id="3118" name="Rectangle 31"/>
          <p:cNvSpPr>
            <a:spLocks noChangeArrowheads="1"/>
          </p:cNvSpPr>
          <p:nvPr/>
        </p:nvSpPr>
        <p:spPr bwMode="auto">
          <a:xfrm>
            <a:off x="2333625" y="381000"/>
            <a:ext cx="14509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272</a:t>
            </a:r>
          </a:p>
        </p:txBody>
      </p:sp>
      <p:sp>
        <p:nvSpPr>
          <p:cNvPr id="3119" name="Line 32"/>
          <p:cNvSpPr>
            <a:spLocks noChangeShapeType="1"/>
          </p:cNvSpPr>
          <p:nvPr/>
        </p:nvSpPr>
        <p:spPr bwMode="auto">
          <a:xfrm>
            <a:off x="914400" y="381000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20" name="Line 33"/>
          <p:cNvSpPr>
            <a:spLocks noChangeShapeType="1"/>
          </p:cNvSpPr>
          <p:nvPr/>
        </p:nvSpPr>
        <p:spPr bwMode="auto">
          <a:xfrm>
            <a:off x="914400" y="381000"/>
            <a:ext cx="0" cy="20367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21" name="Line 34"/>
          <p:cNvSpPr>
            <a:spLocks noChangeShapeType="1"/>
          </p:cNvSpPr>
          <p:nvPr/>
        </p:nvSpPr>
        <p:spPr bwMode="auto">
          <a:xfrm>
            <a:off x="2349500" y="38100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22" name="Line 35"/>
          <p:cNvSpPr>
            <a:spLocks noChangeShapeType="1"/>
          </p:cNvSpPr>
          <p:nvPr/>
        </p:nvSpPr>
        <p:spPr bwMode="auto">
          <a:xfrm>
            <a:off x="3871913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23" name="Line 36"/>
          <p:cNvSpPr>
            <a:spLocks noChangeShapeType="1"/>
          </p:cNvSpPr>
          <p:nvPr/>
        </p:nvSpPr>
        <p:spPr bwMode="auto">
          <a:xfrm>
            <a:off x="534828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24" name="Line 37"/>
          <p:cNvSpPr>
            <a:spLocks noChangeShapeType="1"/>
          </p:cNvSpPr>
          <p:nvPr/>
        </p:nvSpPr>
        <p:spPr bwMode="auto">
          <a:xfrm>
            <a:off x="682783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25" name="Line 38"/>
          <p:cNvSpPr>
            <a:spLocks noChangeShapeType="1"/>
          </p:cNvSpPr>
          <p:nvPr/>
        </p:nvSpPr>
        <p:spPr bwMode="auto">
          <a:xfrm>
            <a:off x="8305800" y="381000"/>
            <a:ext cx="0" cy="2173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26" name="Line 39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70" name="Immagine 69" descr="cover_02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8462" y="609600"/>
            <a:ext cx="1257538" cy="1791685"/>
          </a:xfrm>
          <a:prstGeom prst="rect">
            <a:avLst/>
          </a:prstGeom>
        </p:spPr>
      </p:pic>
      <p:pic>
        <p:nvPicPr>
          <p:cNvPr id="71" name="Immagine 70" descr="cover_02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609600"/>
            <a:ext cx="1273215" cy="1791684"/>
          </a:xfrm>
          <a:prstGeom prst="rect">
            <a:avLst/>
          </a:prstGeom>
        </p:spPr>
      </p:pic>
      <p:pic>
        <p:nvPicPr>
          <p:cNvPr id="72" name="Immagine 71" descr="cover_02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609600"/>
            <a:ext cx="1254178" cy="1791683"/>
          </a:xfrm>
          <a:prstGeom prst="rect">
            <a:avLst/>
          </a:prstGeom>
        </p:spPr>
      </p:pic>
      <p:pic>
        <p:nvPicPr>
          <p:cNvPr id="73" name="Immagine 72" descr="cover_02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609600"/>
            <a:ext cx="1235142" cy="1791683"/>
          </a:xfrm>
          <a:prstGeom prst="rect">
            <a:avLst/>
          </a:prstGeom>
        </p:spPr>
      </p:pic>
      <p:pic>
        <p:nvPicPr>
          <p:cNvPr id="74" name="Immagine 73" descr="cover_02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4200" y="609600"/>
            <a:ext cx="1274336" cy="1791684"/>
          </a:xfrm>
          <a:prstGeom prst="rect">
            <a:avLst/>
          </a:prstGeom>
        </p:spPr>
      </p:pic>
      <p:pic>
        <p:nvPicPr>
          <p:cNvPr id="75" name="Immagine 74" descr="cover_027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27100" y="2627917"/>
            <a:ext cx="1258900" cy="1791683"/>
          </a:xfrm>
          <a:prstGeom prst="rect">
            <a:avLst/>
          </a:prstGeom>
        </p:spPr>
      </p:pic>
      <p:pic>
        <p:nvPicPr>
          <p:cNvPr id="76" name="Immagine 75" descr="cover_027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4600" y="2627916"/>
            <a:ext cx="1256419" cy="1791684"/>
          </a:xfrm>
          <a:prstGeom prst="rect">
            <a:avLst/>
          </a:prstGeom>
        </p:spPr>
      </p:pic>
      <p:pic>
        <p:nvPicPr>
          <p:cNvPr id="77" name="Immagine 76" descr="cover_027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62400" y="2627916"/>
            <a:ext cx="1274336" cy="1791684"/>
          </a:xfrm>
          <a:prstGeom prst="rect">
            <a:avLst/>
          </a:prstGeom>
        </p:spPr>
      </p:pic>
      <p:pic>
        <p:nvPicPr>
          <p:cNvPr id="78" name="Immagine 77" descr="cover_027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44703" y="2627917"/>
            <a:ext cx="1260897" cy="1791683"/>
          </a:xfrm>
          <a:prstGeom prst="rect">
            <a:avLst/>
          </a:prstGeom>
        </p:spPr>
      </p:pic>
      <p:pic>
        <p:nvPicPr>
          <p:cNvPr id="79" name="Immagine 78" descr="cover_028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34200" y="2627915"/>
            <a:ext cx="1267618" cy="1791685"/>
          </a:xfrm>
          <a:prstGeom prst="rect">
            <a:avLst/>
          </a:prstGeom>
        </p:spPr>
      </p:pic>
      <p:pic>
        <p:nvPicPr>
          <p:cNvPr id="80" name="Immagine 79" descr="cover_028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90600" y="4648200"/>
            <a:ext cx="1262019" cy="1791685"/>
          </a:xfrm>
          <a:prstGeom prst="rect">
            <a:avLst/>
          </a:prstGeom>
        </p:spPr>
      </p:pic>
      <p:pic>
        <p:nvPicPr>
          <p:cNvPr id="81" name="Immagine 80" descr="cover_028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14600" y="4648200"/>
            <a:ext cx="1239621" cy="1791685"/>
          </a:xfrm>
          <a:prstGeom prst="rect">
            <a:avLst/>
          </a:prstGeom>
        </p:spPr>
      </p:pic>
      <p:pic>
        <p:nvPicPr>
          <p:cNvPr id="82" name="Immagine 81" descr="cover_0283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62400" y="4648200"/>
            <a:ext cx="1270976" cy="1791684"/>
          </a:xfrm>
          <a:prstGeom prst="rect">
            <a:avLst/>
          </a:prstGeom>
        </p:spPr>
      </p:pic>
      <p:pic>
        <p:nvPicPr>
          <p:cNvPr id="83" name="Immagine 82" descr="cover_0284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486400" y="4648200"/>
            <a:ext cx="1254178" cy="1791683"/>
          </a:xfrm>
          <a:prstGeom prst="rect">
            <a:avLst/>
          </a:prstGeom>
        </p:spPr>
      </p:pic>
      <p:pic>
        <p:nvPicPr>
          <p:cNvPr id="84" name="Immagine 83" descr="cover_0285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934200" y="4648200"/>
            <a:ext cx="1232903" cy="17916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2"/>
          <p:cNvSpPr>
            <a:spLocks noChangeArrowheads="1"/>
          </p:cNvSpPr>
          <p:nvPr/>
        </p:nvSpPr>
        <p:spPr bwMode="auto">
          <a:xfrm>
            <a:off x="914400" y="2417763"/>
            <a:ext cx="7391400" cy="4059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 291</a:t>
            </a:r>
          </a:p>
        </p:txBody>
      </p:sp>
      <p:sp>
        <p:nvSpPr>
          <p:cNvPr id="4114" name="Rectangle 3"/>
          <p:cNvSpPr>
            <a:spLocks noChangeArrowheads="1"/>
          </p:cNvSpPr>
          <p:nvPr/>
        </p:nvSpPr>
        <p:spPr bwMode="auto">
          <a:xfrm>
            <a:off x="6827838" y="2417763"/>
            <a:ext cx="1477962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295</a:t>
            </a:r>
          </a:p>
        </p:txBody>
      </p:sp>
      <p:sp>
        <p:nvSpPr>
          <p:cNvPr id="4115" name="Rectangle 4"/>
          <p:cNvSpPr>
            <a:spLocks noChangeArrowheads="1"/>
          </p:cNvSpPr>
          <p:nvPr/>
        </p:nvSpPr>
        <p:spPr bwMode="auto">
          <a:xfrm>
            <a:off x="5348288" y="2417763"/>
            <a:ext cx="147955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294</a:t>
            </a:r>
          </a:p>
        </p:txBody>
      </p:sp>
      <p:sp>
        <p:nvSpPr>
          <p:cNvPr id="4116" name="Rectangle 5"/>
          <p:cNvSpPr>
            <a:spLocks noChangeArrowheads="1"/>
          </p:cNvSpPr>
          <p:nvPr/>
        </p:nvSpPr>
        <p:spPr bwMode="auto">
          <a:xfrm>
            <a:off x="3871913" y="2417763"/>
            <a:ext cx="1476375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293</a:t>
            </a:r>
          </a:p>
        </p:txBody>
      </p:sp>
      <p:sp>
        <p:nvSpPr>
          <p:cNvPr id="4117" name="Rectangle 6"/>
          <p:cNvSpPr>
            <a:spLocks noChangeArrowheads="1"/>
          </p:cNvSpPr>
          <p:nvPr/>
        </p:nvSpPr>
        <p:spPr bwMode="auto">
          <a:xfrm>
            <a:off x="2333625" y="2417763"/>
            <a:ext cx="145097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292</a:t>
            </a:r>
          </a:p>
        </p:txBody>
      </p:sp>
      <p:sp>
        <p:nvSpPr>
          <p:cNvPr id="4118" name="Line 7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19" name="Line 8"/>
          <p:cNvSpPr>
            <a:spLocks noChangeShapeType="1"/>
          </p:cNvSpPr>
          <p:nvPr/>
        </p:nvSpPr>
        <p:spPr bwMode="auto">
          <a:xfrm>
            <a:off x="914400" y="2417763"/>
            <a:ext cx="0" cy="20383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20" name="Line 9"/>
          <p:cNvSpPr>
            <a:spLocks noChangeShapeType="1"/>
          </p:cNvSpPr>
          <p:nvPr/>
        </p:nvSpPr>
        <p:spPr bwMode="auto">
          <a:xfrm>
            <a:off x="2349500" y="2417763"/>
            <a:ext cx="0" cy="2106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21" name="Line 10"/>
          <p:cNvSpPr>
            <a:spLocks noChangeShapeType="1"/>
          </p:cNvSpPr>
          <p:nvPr/>
        </p:nvSpPr>
        <p:spPr bwMode="auto">
          <a:xfrm>
            <a:off x="3871913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22" name="Line 11"/>
          <p:cNvSpPr>
            <a:spLocks noChangeShapeType="1"/>
          </p:cNvSpPr>
          <p:nvPr/>
        </p:nvSpPr>
        <p:spPr bwMode="auto">
          <a:xfrm>
            <a:off x="534828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23" name="Line 12"/>
          <p:cNvSpPr>
            <a:spLocks noChangeShapeType="1"/>
          </p:cNvSpPr>
          <p:nvPr/>
        </p:nvSpPr>
        <p:spPr bwMode="auto">
          <a:xfrm>
            <a:off x="682783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24" name="Line 13"/>
          <p:cNvSpPr>
            <a:spLocks noChangeShapeType="1"/>
          </p:cNvSpPr>
          <p:nvPr/>
        </p:nvSpPr>
        <p:spPr bwMode="auto">
          <a:xfrm>
            <a:off x="8305800" y="2417763"/>
            <a:ext cx="0" cy="21748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25" name="Rectangle 14"/>
          <p:cNvSpPr>
            <a:spLocks noChangeArrowheads="1"/>
          </p:cNvSpPr>
          <p:nvPr/>
        </p:nvSpPr>
        <p:spPr bwMode="auto">
          <a:xfrm>
            <a:off x="915988" y="4419600"/>
            <a:ext cx="1141412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 296</a:t>
            </a:r>
          </a:p>
        </p:txBody>
      </p:sp>
      <p:sp>
        <p:nvSpPr>
          <p:cNvPr id="4126" name="Rectangle 15"/>
          <p:cNvSpPr>
            <a:spLocks noChangeArrowheads="1"/>
          </p:cNvSpPr>
          <p:nvPr/>
        </p:nvSpPr>
        <p:spPr bwMode="auto">
          <a:xfrm>
            <a:off x="6827838" y="4419600"/>
            <a:ext cx="14779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300</a:t>
            </a:r>
          </a:p>
        </p:txBody>
      </p:sp>
      <p:sp>
        <p:nvSpPr>
          <p:cNvPr id="4127" name="Rectangle 16"/>
          <p:cNvSpPr>
            <a:spLocks noChangeArrowheads="1"/>
          </p:cNvSpPr>
          <p:nvPr/>
        </p:nvSpPr>
        <p:spPr bwMode="auto">
          <a:xfrm>
            <a:off x="5348288" y="4419600"/>
            <a:ext cx="112871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299</a:t>
            </a:r>
          </a:p>
        </p:txBody>
      </p:sp>
      <p:sp>
        <p:nvSpPr>
          <p:cNvPr id="4128" name="Rectangle 17"/>
          <p:cNvSpPr>
            <a:spLocks noChangeArrowheads="1"/>
          </p:cNvSpPr>
          <p:nvPr/>
        </p:nvSpPr>
        <p:spPr bwMode="auto">
          <a:xfrm>
            <a:off x="3871913" y="4419600"/>
            <a:ext cx="14763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298</a:t>
            </a:r>
          </a:p>
        </p:txBody>
      </p:sp>
      <p:sp>
        <p:nvSpPr>
          <p:cNvPr id="4129" name="Rectangle 18"/>
          <p:cNvSpPr>
            <a:spLocks noChangeArrowheads="1"/>
          </p:cNvSpPr>
          <p:nvPr/>
        </p:nvSpPr>
        <p:spPr bwMode="auto">
          <a:xfrm>
            <a:off x="2362200" y="4419600"/>
            <a:ext cx="14509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297</a:t>
            </a:r>
          </a:p>
        </p:txBody>
      </p:sp>
      <p:sp>
        <p:nvSpPr>
          <p:cNvPr id="4130" name="Line 19"/>
          <p:cNvSpPr>
            <a:spLocks noChangeShapeType="1"/>
          </p:cNvSpPr>
          <p:nvPr/>
        </p:nvSpPr>
        <p:spPr bwMode="auto">
          <a:xfrm>
            <a:off x="914400" y="445611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31" name="Line 20"/>
          <p:cNvSpPr>
            <a:spLocks noChangeShapeType="1"/>
          </p:cNvSpPr>
          <p:nvPr/>
        </p:nvSpPr>
        <p:spPr bwMode="auto">
          <a:xfrm>
            <a:off x="914400" y="4456113"/>
            <a:ext cx="0" cy="20367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32" name="Line 21"/>
          <p:cNvSpPr>
            <a:spLocks noChangeShapeType="1"/>
          </p:cNvSpPr>
          <p:nvPr/>
        </p:nvSpPr>
        <p:spPr bwMode="auto">
          <a:xfrm>
            <a:off x="2349500" y="438785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33" name="Line 22"/>
          <p:cNvSpPr>
            <a:spLocks noChangeShapeType="1"/>
          </p:cNvSpPr>
          <p:nvPr/>
        </p:nvSpPr>
        <p:spPr bwMode="auto">
          <a:xfrm>
            <a:off x="3871913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34" name="Line 23"/>
          <p:cNvSpPr>
            <a:spLocks noChangeShapeType="1"/>
          </p:cNvSpPr>
          <p:nvPr/>
        </p:nvSpPr>
        <p:spPr bwMode="auto">
          <a:xfrm>
            <a:off x="534828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35" name="Line 24"/>
          <p:cNvSpPr>
            <a:spLocks noChangeShapeType="1"/>
          </p:cNvSpPr>
          <p:nvPr/>
        </p:nvSpPr>
        <p:spPr bwMode="auto">
          <a:xfrm>
            <a:off x="682783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36" name="Line 25"/>
          <p:cNvSpPr>
            <a:spLocks noChangeShapeType="1"/>
          </p:cNvSpPr>
          <p:nvPr/>
        </p:nvSpPr>
        <p:spPr bwMode="auto">
          <a:xfrm>
            <a:off x="8305800" y="4267200"/>
            <a:ext cx="0" cy="2209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38" name="Rectangle 27"/>
          <p:cNvSpPr>
            <a:spLocks noChangeArrowheads="1"/>
          </p:cNvSpPr>
          <p:nvPr/>
        </p:nvSpPr>
        <p:spPr bwMode="auto">
          <a:xfrm>
            <a:off x="915988" y="381000"/>
            <a:ext cx="7389812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286</a:t>
            </a:r>
          </a:p>
        </p:txBody>
      </p:sp>
      <p:sp>
        <p:nvSpPr>
          <p:cNvPr id="4139" name="Rectangle 28"/>
          <p:cNvSpPr>
            <a:spLocks noChangeArrowheads="1"/>
          </p:cNvSpPr>
          <p:nvPr/>
        </p:nvSpPr>
        <p:spPr bwMode="auto">
          <a:xfrm>
            <a:off x="6827838" y="381000"/>
            <a:ext cx="14779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290</a:t>
            </a:r>
          </a:p>
        </p:txBody>
      </p:sp>
      <p:sp>
        <p:nvSpPr>
          <p:cNvPr id="4140" name="Rectangle 29"/>
          <p:cNvSpPr>
            <a:spLocks noChangeArrowheads="1"/>
          </p:cNvSpPr>
          <p:nvPr/>
        </p:nvSpPr>
        <p:spPr bwMode="auto">
          <a:xfrm>
            <a:off x="5348288" y="381000"/>
            <a:ext cx="14795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289</a:t>
            </a:r>
          </a:p>
        </p:txBody>
      </p:sp>
      <p:sp>
        <p:nvSpPr>
          <p:cNvPr id="4141" name="Rectangle 30"/>
          <p:cNvSpPr>
            <a:spLocks noChangeArrowheads="1"/>
          </p:cNvSpPr>
          <p:nvPr/>
        </p:nvSpPr>
        <p:spPr bwMode="auto">
          <a:xfrm>
            <a:off x="3871913" y="381000"/>
            <a:ext cx="1476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288</a:t>
            </a:r>
          </a:p>
        </p:txBody>
      </p:sp>
      <p:sp>
        <p:nvSpPr>
          <p:cNvPr id="4142" name="Rectangle 31"/>
          <p:cNvSpPr>
            <a:spLocks noChangeArrowheads="1"/>
          </p:cNvSpPr>
          <p:nvPr/>
        </p:nvSpPr>
        <p:spPr bwMode="auto">
          <a:xfrm>
            <a:off x="2333625" y="381000"/>
            <a:ext cx="14509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287</a:t>
            </a:r>
          </a:p>
        </p:txBody>
      </p:sp>
      <p:sp>
        <p:nvSpPr>
          <p:cNvPr id="4143" name="Line 32"/>
          <p:cNvSpPr>
            <a:spLocks noChangeShapeType="1"/>
          </p:cNvSpPr>
          <p:nvPr/>
        </p:nvSpPr>
        <p:spPr bwMode="auto">
          <a:xfrm>
            <a:off x="914400" y="381000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44" name="Line 33"/>
          <p:cNvSpPr>
            <a:spLocks noChangeShapeType="1"/>
          </p:cNvSpPr>
          <p:nvPr/>
        </p:nvSpPr>
        <p:spPr bwMode="auto">
          <a:xfrm>
            <a:off x="914400" y="381000"/>
            <a:ext cx="0" cy="20367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45" name="Line 34"/>
          <p:cNvSpPr>
            <a:spLocks noChangeShapeType="1"/>
          </p:cNvSpPr>
          <p:nvPr/>
        </p:nvSpPr>
        <p:spPr bwMode="auto">
          <a:xfrm>
            <a:off x="2349500" y="38100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46" name="Line 35"/>
          <p:cNvSpPr>
            <a:spLocks noChangeShapeType="1"/>
          </p:cNvSpPr>
          <p:nvPr/>
        </p:nvSpPr>
        <p:spPr bwMode="auto">
          <a:xfrm>
            <a:off x="3871913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47" name="Line 36"/>
          <p:cNvSpPr>
            <a:spLocks noChangeShapeType="1"/>
          </p:cNvSpPr>
          <p:nvPr/>
        </p:nvSpPr>
        <p:spPr bwMode="auto">
          <a:xfrm>
            <a:off x="534828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48" name="Line 37"/>
          <p:cNvSpPr>
            <a:spLocks noChangeShapeType="1"/>
          </p:cNvSpPr>
          <p:nvPr/>
        </p:nvSpPr>
        <p:spPr bwMode="auto">
          <a:xfrm>
            <a:off x="682783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49" name="Line 38"/>
          <p:cNvSpPr>
            <a:spLocks noChangeShapeType="1"/>
          </p:cNvSpPr>
          <p:nvPr/>
        </p:nvSpPr>
        <p:spPr bwMode="auto">
          <a:xfrm>
            <a:off x="8305800" y="381000"/>
            <a:ext cx="0" cy="2173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50" name="Line 39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55" name="Immagine 54" descr="cover_02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2964" y="612000"/>
            <a:ext cx="1233036" cy="1738200"/>
          </a:xfrm>
          <a:prstGeom prst="rect">
            <a:avLst/>
          </a:prstGeom>
        </p:spPr>
      </p:pic>
      <p:pic>
        <p:nvPicPr>
          <p:cNvPr id="56" name="Immagine 55" descr="cover_02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609600"/>
            <a:ext cx="1213481" cy="1738200"/>
          </a:xfrm>
          <a:prstGeom prst="rect">
            <a:avLst/>
          </a:prstGeom>
        </p:spPr>
      </p:pic>
      <p:pic>
        <p:nvPicPr>
          <p:cNvPr id="57" name="Immagine 56" descr="cover_02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609600"/>
            <a:ext cx="1203704" cy="1738200"/>
          </a:xfrm>
          <a:prstGeom prst="rect">
            <a:avLst/>
          </a:prstGeom>
        </p:spPr>
      </p:pic>
      <p:pic>
        <p:nvPicPr>
          <p:cNvPr id="58" name="Immagine 57" descr="cover_02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609600"/>
            <a:ext cx="1196099" cy="1738200"/>
          </a:xfrm>
          <a:prstGeom prst="rect">
            <a:avLst/>
          </a:prstGeom>
        </p:spPr>
      </p:pic>
      <p:pic>
        <p:nvPicPr>
          <p:cNvPr id="59" name="Immagine 58" descr="cover_029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4200" y="609600"/>
            <a:ext cx="1223258" cy="1738200"/>
          </a:xfrm>
          <a:prstGeom prst="rect">
            <a:avLst/>
          </a:prstGeom>
        </p:spPr>
      </p:pic>
      <p:pic>
        <p:nvPicPr>
          <p:cNvPr id="60" name="Immagine 59" descr="cover_029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9261" y="2667001"/>
            <a:ext cx="1216739" cy="1738199"/>
          </a:xfrm>
          <a:prstGeom prst="rect">
            <a:avLst/>
          </a:prstGeom>
        </p:spPr>
      </p:pic>
      <p:pic>
        <p:nvPicPr>
          <p:cNvPr id="61" name="Immagine 60" descr="cover_029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4600" y="2667000"/>
            <a:ext cx="1210222" cy="1738200"/>
          </a:xfrm>
          <a:prstGeom prst="rect">
            <a:avLst/>
          </a:prstGeom>
        </p:spPr>
      </p:pic>
      <p:pic>
        <p:nvPicPr>
          <p:cNvPr id="62" name="Immagine 61" descr="cover_029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62400" y="2667000"/>
            <a:ext cx="1225431" cy="1738200"/>
          </a:xfrm>
          <a:prstGeom prst="rect">
            <a:avLst/>
          </a:prstGeom>
        </p:spPr>
      </p:pic>
      <p:pic>
        <p:nvPicPr>
          <p:cNvPr id="63" name="Immagine 62" descr="cover_029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0" y="2667000"/>
            <a:ext cx="1197185" cy="1738200"/>
          </a:xfrm>
          <a:prstGeom prst="rect">
            <a:avLst/>
          </a:prstGeom>
        </p:spPr>
      </p:pic>
      <p:pic>
        <p:nvPicPr>
          <p:cNvPr id="64" name="Immagine 63" descr="cover_029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34200" y="2667000"/>
            <a:ext cx="1230863" cy="1738200"/>
          </a:xfrm>
          <a:prstGeom prst="rect">
            <a:avLst/>
          </a:prstGeom>
        </p:spPr>
      </p:pic>
      <p:pic>
        <p:nvPicPr>
          <p:cNvPr id="65" name="Immagine 64" descr="cover_0296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90600" y="4648200"/>
            <a:ext cx="1258740" cy="1814400"/>
          </a:xfrm>
          <a:prstGeom prst="rect">
            <a:avLst/>
          </a:prstGeom>
        </p:spPr>
      </p:pic>
      <p:pic>
        <p:nvPicPr>
          <p:cNvPr id="66" name="Immagine 65" descr="cover_029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14600" y="4648200"/>
            <a:ext cx="1306449" cy="1828800"/>
          </a:xfrm>
          <a:prstGeom prst="rect">
            <a:avLst/>
          </a:prstGeom>
        </p:spPr>
      </p:pic>
      <p:pic>
        <p:nvPicPr>
          <p:cNvPr id="67" name="Immagine 66" descr="cover_0298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62401" y="4648200"/>
            <a:ext cx="1255338" cy="1814400"/>
          </a:xfrm>
          <a:prstGeom prst="rect">
            <a:avLst/>
          </a:prstGeom>
        </p:spPr>
      </p:pic>
      <p:pic>
        <p:nvPicPr>
          <p:cNvPr id="68" name="Immagine 67" descr="cover_0299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410199" y="4648201"/>
            <a:ext cx="1270079" cy="1814398"/>
          </a:xfrm>
          <a:prstGeom prst="rect">
            <a:avLst/>
          </a:prstGeom>
        </p:spPr>
      </p:pic>
      <p:pic>
        <p:nvPicPr>
          <p:cNvPr id="69" name="Immagine 68" descr="cover_0300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934200" y="4648200"/>
            <a:ext cx="1261008" cy="1814400"/>
          </a:xfrm>
          <a:prstGeom prst="rect">
            <a:avLst/>
          </a:prstGeom>
        </p:spPr>
      </p:pic>
      <p:sp>
        <p:nvSpPr>
          <p:cNvPr id="70" name="Line 19"/>
          <p:cNvSpPr>
            <a:spLocks noChangeShapeType="1"/>
          </p:cNvSpPr>
          <p:nvPr/>
        </p:nvSpPr>
        <p:spPr bwMode="auto">
          <a:xfrm>
            <a:off x="914400" y="6477000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Rectangle 2"/>
          <p:cNvSpPr>
            <a:spLocks noChangeArrowheads="1"/>
          </p:cNvSpPr>
          <p:nvPr/>
        </p:nvSpPr>
        <p:spPr bwMode="auto">
          <a:xfrm>
            <a:off x="914400" y="2417763"/>
            <a:ext cx="7391400" cy="4059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 306</a:t>
            </a:r>
          </a:p>
        </p:txBody>
      </p:sp>
      <p:sp>
        <p:nvSpPr>
          <p:cNvPr id="5138" name="Rectangle 3"/>
          <p:cNvSpPr>
            <a:spLocks noChangeArrowheads="1"/>
          </p:cNvSpPr>
          <p:nvPr/>
        </p:nvSpPr>
        <p:spPr bwMode="auto">
          <a:xfrm>
            <a:off x="6827838" y="2417763"/>
            <a:ext cx="1477962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310</a:t>
            </a:r>
          </a:p>
        </p:txBody>
      </p:sp>
      <p:sp>
        <p:nvSpPr>
          <p:cNvPr id="5139" name="Rectangle 4"/>
          <p:cNvSpPr>
            <a:spLocks noChangeArrowheads="1"/>
          </p:cNvSpPr>
          <p:nvPr/>
        </p:nvSpPr>
        <p:spPr bwMode="auto">
          <a:xfrm>
            <a:off x="5348288" y="2417763"/>
            <a:ext cx="147955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309</a:t>
            </a:r>
          </a:p>
        </p:txBody>
      </p:sp>
      <p:sp>
        <p:nvSpPr>
          <p:cNvPr id="5140" name="Rectangle 5"/>
          <p:cNvSpPr>
            <a:spLocks noChangeArrowheads="1"/>
          </p:cNvSpPr>
          <p:nvPr/>
        </p:nvSpPr>
        <p:spPr bwMode="auto">
          <a:xfrm>
            <a:off x="3871913" y="2417763"/>
            <a:ext cx="1476375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308</a:t>
            </a:r>
          </a:p>
        </p:txBody>
      </p:sp>
      <p:sp>
        <p:nvSpPr>
          <p:cNvPr id="5141" name="Rectangle 6"/>
          <p:cNvSpPr>
            <a:spLocks noChangeArrowheads="1"/>
          </p:cNvSpPr>
          <p:nvPr/>
        </p:nvSpPr>
        <p:spPr bwMode="auto">
          <a:xfrm>
            <a:off x="2333625" y="2417763"/>
            <a:ext cx="145097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307</a:t>
            </a:r>
          </a:p>
        </p:txBody>
      </p:sp>
      <p:sp>
        <p:nvSpPr>
          <p:cNvPr id="5142" name="Line 7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3" name="Line 8"/>
          <p:cNvSpPr>
            <a:spLocks noChangeShapeType="1"/>
          </p:cNvSpPr>
          <p:nvPr/>
        </p:nvSpPr>
        <p:spPr bwMode="auto">
          <a:xfrm>
            <a:off x="914400" y="2417763"/>
            <a:ext cx="0" cy="20383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4" name="Line 9"/>
          <p:cNvSpPr>
            <a:spLocks noChangeShapeType="1"/>
          </p:cNvSpPr>
          <p:nvPr/>
        </p:nvSpPr>
        <p:spPr bwMode="auto">
          <a:xfrm>
            <a:off x="2349500" y="2417763"/>
            <a:ext cx="0" cy="2106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5" name="Line 10"/>
          <p:cNvSpPr>
            <a:spLocks noChangeShapeType="1"/>
          </p:cNvSpPr>
          <p:nvPr/>
        </p:nvSpPr>
        <p:spPr bwMode="auto">
          <a:xfrm>
            <a:off x="3871913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6" name="Line 11"/>
          <p:cNvSpPr>
            <a:spLocks noChangeShapeType="1"/>
          </p:cNvSpPr>
          <p:nvPr/>
        </p:nvSpPr>
        <p:spPr bwMode="auto">
          <a:xfrm>
            <a:off x="534828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7" name="Line 12"/>
          <p:cNvSpPr>
            <a:spLocks noChangeShapeType="1"/>
          </p:cNvSpPr>
          <p:nvPr/>
        </p:nvSpPr>
        <p:spPr bwMode="auto">
          <a:xfrm>
            <a:off x="682783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8" name="Line 13"/>
          <p:cNvSpPr>
            <a:spLocks noChangeShapeType="1"/>
          </p:cNvSpPr>
          <p:nvPr/>
        </p:nvSpPr>
        <p:spPr bwMode="auto">
          <a:xfrm>
            <a:off x="8305800" y="2417763"/>
            <a:ext cx="0" cy="21748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9" name="Rectangle 14"/>
          <p:cNvSpPr>
            <a:spLocks noChangeArrowheads="1"/>
          </p:cNvSpPr>
          <p:nvPr/>
        </p:nvSpPr>
        <p:spPr bwMode="auto">
          <a:xfrm>
            <a:off x="915988" y="4419600"/>
            <a:ext cx="1141412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 311</a:t>
            </a:r>
          </a:p>
        </p:txBody>
      </p:sp>
      <p:sp>
        <p:nvSpPr>
          <p:cNvPr id="5150" name="Rectangle 15"/>
          <p:cNvSpPr>
            <a:spLocks noChangeArrowheads="1"/>
          </p:cNvSpPr>
          <p:nvPr/>
        </p:nvSpPr>
        <p:spPr bwMode="auto">
          <a:xfrm>
            <a:off x="6827838" y="4419600"/>
            <a:ext cx="14779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315</a:t>
            </a:r>
          </a:p>
        </p:txBody>
      </p:sp>
      <p:sp>
        <p:nvSpPr>
          <p:cNvPr id="5151" name="Rectangle 16"/>
          <p:cNvSpPr>
            <a:spLocks noChangeArrowheads="1"/>
          </p:cNvSpPr>
          <p:nvPr/>
        </p:nvSpPr>
        <p:spPr bwMode="auto">
          <a:xfrm>
            <a:off x="5348288" y="4419600"/>
            <a:ext cx="112871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314</a:t>
            </a:r>
          </a:p>
        </p:txBody>
      </p:sp>
      <p:sp>
        <p:nvSpPr>
          <p:cNvPr id="5152" name="Rectangle 17"/>
          <p:cNvSpPr>
            <a:spLocks noChangeArrowheads="1"/>
          </p:cNvSpPr>
          <p:nvPr/>
        </p:nvSpPr>
        <p:spPr bwMode="auto">
          <a:xfrm>
            <a:off x="3871913" y="4419600"/>
            <a:ext cx="14763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313</a:t>
            </a:r>
          </a:p>
        </p:txBody>
      </p:sp>
      <p:sp>
        <p:nvSpPr>
          <p:cNvPr id="5153" name="Rectangle 18"/>
          <p:cNvSpPr>
            <a:spLocks noChangeArrowheads="1"/>
          </p:cNvSpPr>
          <p:nvPr/>
        </p:nvSpPr>
        <p:spPr bwMode="auto">
          <a:xfrm>
            <a:off x="2362200" y="4419600"/>
            <a:ext cx="14509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312</a:t>
            </a:r>
          </a:p>
        </p:txBody>
      </p:sp>
      <p:sp>
        <p:nvSpPr>
          <p:cNvPr id="5154" name="Line 19"/>
          <p:cNvSpPr>
            <a:spLocks noChangeShapeType="1"/>
          </p:cNvSpPr>
          <p:nvPr/>
        </p:nvSpPr>
        <p:spPr bwMode="auto">
          <a:xfrm>
            <a:off x="914400" y="445611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5" name="Line 20"/>
          <p:cNvSpPr>
            <a:spLocks noChangeShapeType="1"/>
          </p:cNvSpPr>
          <p:nvPr/>
        </p:nvSpPr>
        <p:spPr bwMode="auto">
          <a:xfrm>
            <a:off x="914400" y="4456113"/>
            <a:ext cx="0" cy="20367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6" name="Line 21"/>
          <p:cNvSpPr>
            <a:spLocks noChangeShapeType="1"/>
          </p:cNvSpPr>
          <p:nvPr/>
        </p:nvSpPr>
        <p:spPr bwMode="auto">
          <a:xfrm>
            <a:off x="2349500" y="438785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7" name="Line 22"/>
          <p:cNvSpPr>
            <a:spLocks noChangeShapeType="1"/>
          </p:cNvSpPr>
          <p:nvPr/>
        </p:nvSpPr>
        <p:spPr bwMode="auto">
          <a:xfrm>
            <a:off x="3871913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8" name="Line 23"/>
          <p:cNvSpPr>
            <a:spLocks noChangeShapeType="1"/>
          </p:cNvSpPr>
          <p:nvPr/>
        </p:nvSpPr>
        <p:spPr bwMode="auto">
          <a:xfrm>
            <a:off x="534828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9" name="Line 24"/>
          <p:cNvSpPr>
            <a:spLocks noChangeShapeType="1"/>
          </p:cNvSpPr>
          <p:nvPr/>
        </p:nvSpPr>
        <p:spPr bwMode="auto">
          <a:xfrm>
            <a:off x="6827838" y="4319588"/>
            <a:ext cx="0" cy="217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0" name="Line 25"/>
          <p:cNvSpPr>
            <a:spLocks noChangeShapeType="1"/>
          </p:cNvSpPr>
          <p:nvPr/>
        </p:nvSpPr>
        <p:spPr bwMode="auto">
          <a:xfrm>
            <a:off x="8305800" y="4267200"/>
            <a:ext cx="0" cy="2209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1" name="Line 26"/>
          <p:cNvSpPr>
            <a:spLocks noChangeShapeType="1"/>
          </p:cNvSpPr>
          <p:nvPr/>
        </p:nvSpPr>
        <p:spPr bwMode="auto">
          <a:xfrm>
            <a:off x="914400" y="6492875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2" name="Rectangle 27"/>
          <p:cNvSpPr>
            <a:spLocks noChangeArrowheads="1"/>
          </p:cNvSpPr>
          <p:nvPr/>
        </p:nvSpPr>
        <p:spPr bwMode="auto">
          <a:xfrm>
            <a:off x="915988" y="381000"/>
            <a:ext cx="7389812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301</a:t>
            </a:r>
          </a:p>
        </p:txBody>
      </p:sp>
      <p:sp>
        <p:nvSpPr>
          <p:cNvPr id="5163" name="Rectangle 28"/>
          <p:cNvSpPr>
            <a:spLocks noChangeArrowheads="1"/>
          </p:cNvSpPr>
          <p:nvPr/>
        </p:nvSpPr>
        <p:spPr bwMode="auto">
          <a:xfrm>
            <a:off x="6827838" y="381000"/>
            <a:ext cx="14779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305</a:t>
            </a:r>
          </a:p>
        </p:txBody>
      </p:sp>
      <p:sp>
        <p:nvSpPr>
          <p:cNvPr id="5164" name="Rectangle 29"/>
          <p:cNvSpPr>
            <a:spLocks noChangeArrowheads="1"/>
          </p:cNvSpPr>
          <p:nvPr/>
        </p:nvSpPr>
        <p:spPr bwMode="auto">
          <a:xfrm>
            <a:off x="5348288" y="381000"/>
            <a:ext cx="14795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304</a:t>
            </a:r>
          </a:p>
        </p:txBody>
      </p:sp>
      <p:sp>
        <p:nvSpPr>
          <p:cNvPr id="5165" name="Rectangle 30"/>
          <p:cNvSpPr>
            <a:spLocks noChangeArrowheads="1"/>
          </p:cNvSpPr>
          <p:nvPr/>
        </p:nvSpPr>
        <p:spPr bwMode="auto">
          <a:xfrm>
            <a:off x="3871913" y="381000"/>
            <a:ext cx="1476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303</a:t>
            </a:r>
          </a:p>
        </p:txBody>
      </p:sp>
      <p:sp>
        <p:nvSpPr>
          <p:cNvPr id="5166" name="Rectangle 31"/>
          <p:cNvSpPr>
            <a:spLocks noChangeArrowheads="1"/>
          </p:cNvSpPr>
          <p:nvPr/>
        </p:nvSpPr>
        <p:spPr bwMode="auto">
          <a:xfrm>
            <a:off x="2333625" y="381000"/>
            <a:ext cx="14509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302</a:t>
            </a:r>
          </a:p>
        </p:txBody>
      </p:sp>
      <p:sp>
        <p:nvSpPr>
          <p:cNvPr id="5167" name="Line 32"/>
          <p:cNvSpPr>
            <a:spLocks noChangeShapeType="1"/>
          </p:cNvSpPr>
          <p:nvPr/>
        </p:nvSpPr>
        <p:spPr bwMode="auto">
          <a:xfrm>
            <a:off x="914400" y="381000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8" name="Line 33"/>
          <p:cNvSpPr>
            <a:spLocks noChangeShapeType="1"/>
          </p:cNvSpPr>
          <p:nvPr/>
        </p:nvSpPr>
        <p:spPr bwMode="auto">
          <a:xfrm>
            <a:off x="914400" y="381000"/>
            <a:ext cx="0" cy="20367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9" name="Line 34"/>
          <p:cNvSpPr>
            <a:spLocks noChangeShapeType="1"/>
          </p:cNvSpPr>
          <p:nvPr/>
        </p:nvSpPr>
        <p:spPr bwMode="auto">
          <a:xfrm>
            <a:off x="2349500" y="38100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70" name="Line 35"/>
          <p:cNvSpPr>
            <a:spLocks noChangeShapeType="1"/>
          </p:cNvSpPr>
          <p:nvPr/>
        </p:nvSpPr>
        <p:spPr bwMode="auto">
          <a:xfrm>
            <a:off x="3871913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71" name="Line 36"/>
          <p:cNvSpPr>
            <a:spLocks noChangeShapeType="1"/>
          </p:cNvSpPr>
          <p:nvPr/>
        </p:nvSpPr>
        <p:spPr bwMode="auto">
          <a:xfrm>
            <a:off x="534828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72" name="Line 37"/>
          <p:cNvSpPr>
            <a:spLocks noChangeShapeType="1"/>
          </p:cNvSpPr>
          <p:nvPr/>
        </p:nvSpPr>
        <p:spPr bwMode="auto">
          <a:xfrm>
            <a:off x="682783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73" name="Line 38"/>
          <p:cNvSpPr>
            <a:spLocks noChangeShapeType="1"/>
          </p:cNvSpPr>
          <p:nvPr/>
        </p:nvSpPr>
        <p:spPr bwMode="auto">
          <a:xfrm>
            <a:off x="8305800" y="381000"/>
            <a:ext cx="0" cy="2173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74" name="Line 39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55" name="Immagine 54" descr="cover_0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993" y="609600"/>
            <a:ext cx="1218807" cy="1761600"/>
          </a:xfrm>
          <a:prstGeom prst="rect">
            <a:avLst/>
          </a:prstGeom>
        </p:spPr>
      </p:pic>
      <p:pic>
        <p:nvPicPr>
          <p:cNvPr id="56" name="Immagine 55" descr="cover_03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609600"/>
            <a:ext cx="1272756" cy="1761600"/>
          </a:xfrm>
          <a:prstGeom prst="rect">
            <a:avLst/>
          </a:prstGeom>
        </p:spPr>
      </p:pic>
      <p:pic>
        <p:nvPicPr>
          <p:cNvPr id="57" name="Immagine 56" descr="cover_03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0185" y="609600"/>
            <a:ext cx="1227615" cy="1761600"/>
          </a:xfrm>
          <a:prstGeom prst="rect">
            <a:avLst/>
          </a:prstGeom>
        </p:spPr>
      </p:pic>
      <p:pic>
        <p:nvPicPr>
          <p:cNvPr id="58" name="Immagine 57" descr="cover_03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609600"/>
            <a:ext cx="1223212" cy="1761600"/>
          </a:xfrm>
          <a:prstGeom prst="rect">
            <a:avLst/>
          </a:prstGeom>
        </p:spPr>
      </p:pic>
      <p:pic>
        <p:nvPicPr>
          <p:cNvPr id="59" name="Immagine 58" descr="cover_03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4200" y="609600"/>
            <a:ext cx="1236423" cy="1761600"/>
          </a:xfrm>
          <a:prstGeom prst="rect">
            <a:avLst/>
          </a:prstGeom>
        </p:spPr>
      </p:pic>
      <p:pic>
        <p:nvPicPr>
          <p:cNvPr id="60" name="Immagine 59" descr="cover_03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0600" y="2667000"/>
            <a:ext cx="1235322" cy="1761600"/>
          </a:xfrm>
          <a:prstGeom prst="rect">
            <a:avLst/>
          </a:prstGeom>
        </p:spPr>
      </p:pic>
      <p:pic>
        <p:nvPicPr>
          <p:cNvPr id="61" name="Immagine 60" descr="cover_030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89670" y="2667000"/>
            <a:ext cx="1244130" cy="1761600"/>
          </a:xfrm>
          <a:prstGeom prst="rect">
            <a:avLst/>
          </a:prstGeom>
        </p:spPr>
      </p:pic>
      <p:pic>
        <p:nvPicPr>
          <p:cNvPr id="62" name="Immagine 61" descr="cover_030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03761" y="2667000"/>
            <a:ext cx="1254039" cy="1761600"/>
          </a:xfrm>
          <a:prstGeom prst="rect">
            <a:avLst/>
          </a:prstGeom>
        </p:spPr>
      </p:pic>
      <p:pic>
        <p:nvPicPr>
          <p:cNvPr id="63" name="Immagine 62" descr="cover_030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0" y="2667000"/>
            <a:ext cx="1226514" cy="1761600"/>
          </a:xfrm>
          <a:prstGeom prst="rect">
            <a:avLst/>
          </a:prstGeom>
        </p:spPr>
      </p:pic>
      <p:pic>
        <p:nvPicPr>
          <p:cNvPr id="64" name="Immagine 63" descr="cover_031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34200" y="2667000"/>
            <a:ext cx="1230918" cy="1761600"/>
          </a:xfrm>
          <a:prstGeom prst="rect">
            <a:avLst/>
          </a:prstGeom>
        </p:spPr>
      </p:pic>
      <p:pic>
        <p:nvPicPr>
          <p:cNvPr id="65" name="Immagine 64" descr="cover_031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90600" y="4648200"/>
            <a:ext cx="1263488" cy="1837800"/>
          </a:xfrm>
          <a:prstGeom prst="rect">
            <a:avLst/>
          </a:prstGeom>
        </p:spPr>
      </p:pic>
      <p:pic>
        <p:nvPicPr>
          <p:cNvPr id="66" name="Immagine 65" descr="cover_031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38400" y="4648200"/>
            <a:ext cx="1269230" cy="1837800"/>
          </a:xfrm>
          <a:prstGeom prst="rect">
            <a:avLst/>
          </a:prstGeom>
        </p:spPr>
      </p:pic>
      <p:pic>
        <p:nvPicPr>
          <p:cNvPr id="67" name="Immagine 66" descr="cover_0313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62400" y="4648200"/>
            <a:ext cx="1285312" cy="1837800"/>
          </a:xfrm>
          <a:prstGeom prst="rect">
            <a:avLst/>
          </a:prstGeom>
        </p:spPr>
      </p:pic>
      <p:pic>
        <p:nvPicPr>
          <p:cNvPr id="68" name="Immagine 67" descr="cover_0314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486400" y="4648200"/>
            <a:ext cx="1281866" cy="1837800"/>
          </a:xfrm>
          <a:prstGeom prst="rect">
            <a:avLst/>
          </a:prstGeom>
        </p:spPr>
      </p:pic>
      <p:pic>
        <p:nvPicPr>
          <p:cNvPr id="69" name="Immagine 68" descr="cover_0315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934200" y="4648200"/>
            <a:ext cx="12192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Rectangle 2"/>
          <p:cNvSpPr>
            <a:spLocks noChangeArrowheads="1"/>
          </p:cNvSpPr>
          <p:nvPr/>
        </p:nvSpPr>
        <p:spPr bwMode="auto">
          <a:xfrm>
            <a:off x="914400" y="2417763"/>
            <a:ext cx="7391400" cy="2154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 321</a:t>
            </a:r>
          </a:p>
        </p:txBody>
      </p:sp>
      <p:sp>
        <p:nvSpPr>
          <p:cNvPr id="6159" name="Rectangle 3"/>
          <p:cNvSpPr>
            <a:spLocks noChangeArrowheads="1"/>
          </p:cNvSpPr>
          <p:nvPr/>
        </p:nvSpPr>
        <p:spPr bwMode="auto">
          <a:xfrm>
            <a:off x="6827838" y="2417763"/>
            <a:ext cx="1477962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325</a:t>
            </a:r>
          </a:p>
        </p:txBody>
      </p:sp>
      <p:sp>
        <p:nvSpPr>
          <p:cNvPr id="6160" name="Rectangle 4"/>
          <p:cNvSpPr>
            <a:spLocks noChangeArrowheads="1"/>
          </p:cNvSpPr>
          <p:nvPr/>
        </p:nvSpPr>
        <p:spPr bwMode="auto">
          <a:xfrm>
            <a:off x="5348288" y="2417763"/>
            <a:ext cx="147955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324</a:t>
            </a:r>
          </a:p>
        </p:txBody>
      </p:sp>
      <p:sp>
        <p:nvSpPr>
          <p:cNvPr id="6161" name="Rectangle 5"/>
          <p:cNvSpPr>
            <a:spLocks noChangeArrowheads="1"/>
          </p:cNvSpPr>
          <p:nvPr/>
        </p:nvSpPr>
        <p:spPr bwMode="auto">
          <a:xfrm>
            <a:off x="3871913" y="2417763"/>
            <a:ext cx="1476375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323</a:t>
            </a:r>
          </a:p>
        </p:txBody>
      </p:sp>
      <p:sp>
        <p:nvSpPr>
          <p:cNvPr id="6162" name="Rectangle 6"/>
          <p:cNvSpPr>
            <a:spLocks noChangeArrowheads="1"/>
          </p:cNvSpPr>
          <p:nvPr/>
        </p:nvSpPr>
        <p:spPr bwMode="auto">
          <a:xfrm>
            <a:off x="2333625" y="2417763"/>
            <a:ext cx="145097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322</a:t>
            </a:r>
          </a:p>
        </p:txBody>
      </p:sp>
      <p:sp>
        <p:nvSpPr>
          <p:cNvPr id="6163" name="Line 7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4" name="Line 8"/>
          <p:cNvSpPr>
            <a:spLocks noChangeShapeType="1"/>
          </p:cNvSpPr>
          <p:nvPr/>
        </p:nvSpPr>
        <p:spPr bwMode="auto">
          <a:xfrm>
            <a:off x="914400" y="2417763"/>
            <a:ext cx="0" cy="20383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5" name="Line 9"/>
          <p:cNvSpPr>
            <a:spLocks noChangeShapeType="1"/>
          </p:cNvSpPr>
          <p:nvPr/>
        </p:nvSpPr>
        <p:spPr bwMode="auto">
          <a:xfrm>
            <a:off x="2349500" y="2417763"/>
            <a:ext cx="0" cy="2106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6" name="Line 10"/>
          <p:cNvSpPr>
            <a:spLocks noChangeShapeType="1"/>
          </p:cNvSpPr>
          <p:nvPr/>
        </p:nvSpPr>
        <p:spPr bwMode="auto">
          <a:xfrm>
            <a:off x="3871913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7" name="Line 11"/>
          <p:cNvSpPr>
            <a:spLocks noChangeShapeType="1"/>
          </p:cNvSpPr>
          <p:nvPr/>
        </p:nvSpPr>
        <p:spPr bwMode="auto">
          <a:xfrm>
            <a:off x="534828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8" name="Line 12"/>
          <p:cNvSpPr>
            <a:spLocks noChangeShapeType="1"/>
          </p:cNvSpPr>
          <p:nvPr/>
        </p:nvSpPr>
        <p:spPr bwMode="auto">
          <a:xfrm>
            <a:off x="6827838" y="2417763"/>
            <a:ext cx="0" cy="2174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9" name="Line 13"/>
          <p:cNvSpPr>
            <a:spLocks noChangeShapeType="1"/>
          </p:cNvSpPr>
          <p:nvPr/>
        </p:nvSpPr>
        <p:spPr bwMode="auto">
          <a:xfrm>
            <a:off x="8305800" y="2417763"/>
            <a:ext cx="0" cy="21748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70" name="Rectangle 14"/>
          <p:cNvSpPr>
            <a:spLocks noChangeArrowheads="1"/>
          </p:cNvSpPr>
          <p:nvPr/>
        </p:nvSpPr>
        <p:spPr bwMode="auto">
          <a:xfrm>
            <a:off x="915988" y="4572000"/>
            <a:ext cx="1446212" cy="1905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 326</a:t>
            </a:r>
          </a:p>
        </p:txBody>
      </p:sp>
      <p:sp>
        <p:nvSpPr>
          <p:cNvPr id="6171" name="Line 19"/>
          <p:cNvSpPr>
            <a:spLocks noChangeShapeType="1"/>
          </p:cNvSpPr>
          <p:nvPr/>
        </p:nvSpPr>
        <p:spPr bwMode="auto">
          <a:xfrm>
            <a:off x="914400" y="4572000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72" name="Line 20"/>
          <p:cNvSpPr>
            <a:spLocks noChangeShapeType="1"/>
          </p:cNvSpPr>
          <p:nvPr/>
        </p:nvSpPr>
        <p:spPr bwMode="auto">
          <a:xfrm>
            <a:off x="914400" y="4456113"/>
            <a:ext cx="0" cy="20367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73" name="Line 21"/>
          <p:cNvSpPr>
            <a:spLocks noChangeShapeType="1"/>
          </p:cNvSpPr>
          <p:nvPr/>
        </p:nvSpPr>
        <p:spPr bwMode="auto">
          <a:xfrm>
            <a:off x="2349500" y="438785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74" name="Line 26"/>
          <p:cNvSpPr>
            <a:spLocks noChangeShapeType="1"/>
          </p:cNvSpPr>
          <p:nvPr/>
        </p:nvSpPr>
        <p:spPr bwMode="auto">
          <a:xfrm flipV="1">
            <a:off x="914400" y="6477000"/>
            <a:ext cx="1447800" cy="158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75" name="Rectangle 27"/>
          <p:cNvSpPr>
            <a:spLocks noChangeArrowheads="1"/>
          </p:cNvSpPr>
          <p:nvPr/>
        </p:nvSpPr>
        <p:spPr bwMode="auto">
          <a:xfrm>
            <a:off x="915988" y="381000"/>
            <a:ext cx="7389812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316</a:t>
            </a:r>
          </a:p>
        </p:txBody>
      </p:sp>
      <p:sp>
        <p:nvSpPr>
          <p:cNvPr id="6176" name="Rectangle 28"/>
          <p:cNvSpPr>
            <a:spLocks noChangeArrowheads="1"/>
          </p:cNvSpPr>
          <p:nvPr/>
        </p:nvSpPr>
        <p:spPr bwMode="auto">
          <a:xfrm>
            <a:off x="6827838" y="381000"/>
            <a:ext cx="14779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320</a:t>
            </a:r>
          </a:p>
        </p:txBody>
      </p:sp>
      <p:sp>
        <p:nvSpPr>
          <p:cNvPr id="6177" name="Rectangle 29"/>
          <p:cNvSpPr>
            <a:spLocks noChangeArrowheads="1"/>
          </p:cNvSpPr>
          <p:nvPr/>
        </p:nvSpPr>
        <p:spPr bwMode="auto">
          <a:xfrm>
            <a:off x="5348288" y="381000"/>
            <a:ext cx="14795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319</a:t>
            </a:r>
          </a:p>
        </p:txBody>
      </p:sp>
      <p:sp>
        <p:nvSpPr>
          <p:cNvPr id="6178" name="Rectangle 30"/>
          <p:cNvSpPr>
            <a:spLocks noChangeArrowheads="1"/>
          </p:cNvSpPr>
          <p:nvPr/>
        </p:nvSpPr>
        <p:spPr bwMode="auto">
          <a:xfrm>
            <a:off x="3871913" y="381000"/>
            <a:ext cx="1476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318</a:t>
            </a:r>
          </a:p>
        </p:txBody>
      </p:sp>
      <p:sp>
        <p:nvSpPr>
          <p:cNvPr id="6179" name="Rectangle 31"/>
          <p:cNvSpPr>
            <a:spLocks noChangeArrowheads="1"/>
          </p:cNvSpPr>
          <p:nvPr/>
        </p:nvSpPr>
        <p:spPr bwMode="auto">
          <a:xfrm>
            <a:off x="2333625" y="381000"/>
            <a:ext cx="14509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317</a:t>
            </a:r>
          </a:p>
        </p:txBody>
      </p:sp>
      <p:sp>
        <p:nvSpPr>
          <p:cNvPr id="6180" name="Line 32"/>
          <p:cNvSpPr>
            <a:spLocks noChangeShapeType="1"/>
          </p:cNvSpPr>
          <p:nvPr/>
        </p:nvSpPr>
        <p:spPr bwMode="auto">
          <a:xfrm>
            <a:off x="914400" y="381000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81" name="Line 33"/>
          <p:cNvSpPr>
            <a:spLocks noChangeShapeType="1"/>
          </p:cNvSpPr>
          <p:nvPr/>
        </p:nvSpPr>
        <p:spPr bwMode="auto">
          <a:xfrm>
            <a:off x="914400" y="381000"/>
            <a:ext cx="0" cy="20367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82" name="Line 34"/>
          <p:cNvSpPr>
            <a:spLocks noChangeShapeType="1"/>
          </p:cNvSpPr>
          <p:nvPr/>
        </p:nvSpPr>
        <p:spPr bwMode="auto">
          <a:xfrm>
            <a:off x="2349500" y="381000"/>
            <a:ext cx="0" cy="210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83" name="Line 35"/>
          <p:cNvSpPr>
            <a:spLocks noChangeShapeType="1"/>
          </p:cNvSpPr>
          <p:nvPr/>
        </p:nvSpPr>
        <p:spPr bwMode="auto">
          <a:xfrm>
            <a:off x="3871913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84" name="Line 36"/>
          <p:cNvSpPr>
            <a:spLocks noChangeShapeType="1"/>
          </p:cNvSpPr>
          <p:nvPr/>
        </p:nvSpPr>
        <p:spPr bwMode="auto">
          <a:xfrm>
            <a:off x="534828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85" name="Line 37"/>
          <p:cNvSpPr>
            <a:spLocks noChangeShapeType="1"/>
          </p:cNvSpPr>
          <p:nvPr/>
        </p:nvSpPr>
        <p:spPr bwMode="auto">
          <a:xfrm>
            <a:off x="6827838" y="381000"/>
            <a:ext cx="0" cy="217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86" name="Line 38"/>
          <p:cNvSpPr>
            <a:spLocks noChangeShapeType="1"/>
          </p:cNvSpPr>
          <p:nvPr/>
        </p:nvSpPr>
        <p:spPr bwMode="auto">
          <a:xfrm>
            <a:off x="8305800" y="381000"/>
            <a:ext cx="0" cy="2173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87" name="Line 39"/>
          <p:cNvSpPr>
            <a:spLocks noChangeShapeType="1"/>
          </p:cNvSpPr>
          <p:nvPr/>
        </p:nvSpPr>
        <p:spPr bwMode="auto">
          <a:xfrm>
            <a:off x="914400" y="2417763"/>
            <a:ext cx="739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54" name="Immagine 53" descr="cover_03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9007" y="596843"/>
            <a:ext cx="1216993" cy="1765357"/>
          </a:xfrm>
          <a:prstGeom prst="rect">
            <a:avLst/>
          </a:prstGeom>
        </p:spPr>
      </p:pic>
      <p:pic>
        <p:nvPicPr>
          <p:cNvPr id="55" name="Immagine 54" descr="cover_03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609600"/>
            <a:ext cx="1237956" cy="1765357"/>
          </a:xfrm>
          <a:prstGeom prst="rect">
            <a:avLst/>
          </a:prstGeom>
        </p:spPr>
      </p:pic>
      <p:pic>
        <p:nvPicPr>
          <p:cNvPr id="56" name="Immagine 55" descr="cover_03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609600"/>
            <a:ext cx="1219200" cy="1765357"/>
          </a:xfrm>
          <a:prstGeom prst="rect">
            <a:avLst/>
          </a:prstGeom>
        </p:spPr>
      </p:pic>
      <p:pic>
        <p:nvPicPr>
          <p:cNvPr id="57" name="Immagine 56" descr="cover_03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609600"/>
            <a:ext cx="1242298" cy="1785873"/>
          </a:xfrm>
          <a:prstGeom prst="rect">
            <a:avLst/>
          </a:prstGeom>
        </p:spPr>
      </p:pic>
      <p:pic>
        <p:nvPicPr>
          <p:cNvPr id="58" name="Immagine 57" descr="cover_03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48829" y="2689121"/>
            <a:ext cx="1256771" cy="1806679"/>
          </a:xfrm>
          <a:prstGeom prst="rect">
            <a:avLst/>
          </a:prstGeom>
        </p:spPr>
      </p:pic>
      <p:pic>
        <p:nvPicPr>
          <p:cNvPr id="59" name="Immagine 58" descr="cover_03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2667000"/>
            <a:ext cx="1262417" cy="1806678"/>
          </a:xfrm>
          <a:prstGeom prst="rect">
            <a:avLst/>
          </a:prstGeom>
        </p:spPr>
      </p:pic>
      <p:pic>
        <p:nvPicPr>
          <p:cNvPr id="60" name="Immagine 59" descr="cover_032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34200" y="581090"/>
            <a:ext cx="1219200" cy="1758990"/>
          </a:xfrm>
          <a:prstGeom prst="rect">
            <a:avLst/>
          </a:prstGeom>
        </p:spPr>
      </p:pic>
      <p:pic>
        <p:nvPicPr>
          <p:cNvPr id="61" name="Immagine 60" descr="cover_032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3909" y="2689122"/>
            <a:ext cx="1242091" cy="1806678"/>
          </a:xfrm>
          <a:prstGeom prst="rect">
            <a:avLst/>
          </a:prstGeom>
        </p:spPr>
      </p:pic>
      <p:pic>
        <p:nvPicPr>
          <p:cNvPr id="62" name="Immagine 61" descr="cover_032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14600" y="2689121"/>
            <a:ext cx="1249996" cy="1806679"/>
          </a:xfrm>
          <a:prstGeom prst="rect">
            <a:avLst/>
          </a:prstGeom>
        </p:spPr>
      </p:pic>
      <p:pic>
        <p:nvPicPr>
          <p:cNvPr id="63" name="Immagine 62" descr="cover_032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62400" y="2689121"/>
            <a:ext cx="1265804" cy="1806679"/>
          </a:xfrm>
          <a:prstGeom prst="rect">
            <a:avLst/>
          </a:prstGeom>
        </p:spPr>
      </p:pic>
      <p:pic>
        <p:nvPicPr>
          <p:cNvPr id="64" name="Immagine 63" descr="candy ultimo numero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45464" y="4800600"/>
            <a:ext cx="1164336" cy="16171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100</Words>
  <Application>Microsoft Office PowerPoint</Application>
  <PresentationFormat>Presentazione su schermo (4:3)</PresentationFormat>
  <Paragraphs>87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Struttura predefinita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utente</cp:lastModifiedBy>
  <cp:revision>29</cp:revision>
  <cp:lastPrinted>1601-01-01T00:00:00Z</cp:lastPrinted>
  <dcterms:created xsi:type="dcterms:W3CDTF">1601-01-01T00:00:00Z</dcterms:created>
  <dcterms:modified xsi:type="dcterms:W3CDTF">2012-09-08T07:57:11Z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